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saveSubsetFonts="1">
  <p:sldMasterIdLst>
    <p:sldMasterId id="2147483648" r:id="rId1"/>
  </p:sldMasterIdLst>
  <p:sldIdLst>
    <p:sldId id="271" r:id="rId2"/>
    <p:sldId id="269" r:id="rId3"/>
    <p:sldId id="306" r:id="rId4"/>
    <p:sldId id="307" r:id="rId5"/>
    <p:sldId id="266" r:id="rId6"/>
    <p:sldId id="267" r:id="rId7"/>
  </p:sldIdLst>
  <p:sldSz cx="12192000" cy="6858000"/>
  <p:notesSz cx="6858000" cy="9144000"/>
  <p:embeddedFontLst>
    <p:embeddedFont>
      <p:font typeface="Al Qabas Bold" panose="020B0604020202020204" charset="-78"/>
      <p:bold r:id="rId8"/>
    </p:embeddedFont>
    <p:embeddedFont>
      <p:font typeface="Al Qabas Light" panose="020B0604020202020204" charset="-78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</p:embeddedFontLst>
  <p:defaultTextStyle>
    <a:defPPr>
      <a:defRPr lang="en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341" autoAdjust="0"/>
    <p:restoredTop sz="94660"/>
  </p:normalViewPr>
  <p:slideViewPr>
    <p:cSldViewPr snapToGrid="0">
      <p:cViewPr varScale="1">
        <p:scale>
          <a:sx n="67" d="100"/>
          <a:sy n="67" d="100"/>
        </p:scale>
        <p:origin x="5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51D-D10C-4944-A655-0573CAF727A1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89F1-E190-4F30-830D-E0C450788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303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51D-D10C-4944-A655-0573CAF727A1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89F1-E190-4F30-830D-E0C450788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7603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51D-D10C-4944-A655-0573CAF727A1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89F1-E190-4F30-830D-E0C450788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007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막힌 원호 14">
            <a:extLst>
              <a:ext uri="{FF2B5EF4-FFF2-40B4-BE49-F238E27FC236}">
                <a16:creationId xmlns:a16="http://schemas.microsoft.com/office/drawing/2014/main" id="{064F8565-CC14-43F6-A1C2-55C1A4AE2B59}"/>
              </a:ext>
            </a:extLst>
          </p:cNvPr>
          <p:cNvSpPr/>
          <p:nvPr userDrawn="1"/>
        </p:nvSpPr>
        <p:spPr>
          <a:xfrm>
            <a:off x="4093892" y="1932823"/>
            <a:ext cx="3960000" cy="3960000"/>
          </a:xfrm>
          <a:prstGeom prst="blockArc">
            <a:avLst>
              <a:gd name="adj1" fmla="val 13812800"/>
              <a:gd name="adj2" fmla="val 7644143"/>
              <a:gd name="adj3" fmla="val 1399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3" name="Graphic 14">
            <a:extLst>
              <a:ext uri="{FF2B5EF4-FFF2-40B4-BE49-F238E27FC236}">
                <a16:creationId xmlns:a16="http://schemas.microsoft.com/office/drawing/2014/main" id="{AD8BAD4B-AA3C-49A8-BC8C-46F48A5A642E}"/>
              </a:ext>
            </a:extLst>
          </p:cNvPr>
          <p:cNvGrpSpPr/>
          <p:nvPr userDrawn="1"/>
        </p:nvGrpSpPr>
        <p:grpSpPr>
          <a:xfrm>
            <a:off x="684657" y="2327885"/>
            <a:ext cx="4655267" cy="3661447"/>
            <a:chOff x="2444748" y="555045"/>
            <a:chExt cx="7282048" cy="572745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485FA3E5-BC3F-4B67-9220-04AE03A62E71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BA6E64D5-0AC8-4015-9480-7BA759FBB559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C4506239-7FC2-403F-9D92-39EEE303EC74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EE5484A-1BF2-4446-9279-DBEC5A992E05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B5EA1A7-11BD-420A-A0EB-CE4A667B4DA2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CD9E9F2-76AE-44A3-B634-0FEE9C638804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062C17A-4CE6-4E36-8DA6-310934038CD4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F5BA8A2-2807-41F2-ACF8-42779AAC32A5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2" name="그림 개체 틀 2">
            <a:extLst>
              <a:ext uri="{FF2B5EF4-FFF2-40B4-BE49-F238E27FC236}">
                <a16:creationId xmlns:a16="http://schemas.microsoft.com/office/drawing/2014/main" id="{FF797E1B-9EBA-41FD-B2A0-D65C193F722F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03404" y="2502756"/>
            <a:ext cx="4426142" cy="24871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1A9D3F89-DB05-425A-B97C-82B7FFB6BF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108415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51D-D10C-4944-A655-0573CAF727A1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89F1-E190-4F30-830D-E0C450788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6406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51D-D10C-4944-A655-0573CAF727A1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89F1-E190-4F30-830D-E0C450788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0033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51D-D10C-4944-A655-0573CAF727A1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89F1-E190-4F30-830D-E0C450788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983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51D-D10C-4944-A655-0573CAF727A1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89F1-E190-4F30-830D-E0C450788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774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51D-D10C-4944-A655-0573CAF727A1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89F1-E190-4F30-830D-E0C450788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5965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51D-D10C-4944-A655-0573CAF727A1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89F1-E190-4F30-830D-E0C450788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2728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51D-D10C-4944-A655-0573CAF727A1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89F1-E190-4F30-830D-E0C450788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11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51D-D10C-4944-A655-0573CAF727A1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89F1-E190-4F30-830D-E0C450788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678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A351D-D10C-4944-A655-0573CAF727A1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189F1-E190-4F30-830D-E0C450788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600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>
            <a:alpha val="9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108"/>
          <p:cNvGrpSpPr/>
          <p:nvPr/>
        </p:nvGrpSpPr>
        <p:grpSpPr>
          <a:xfrm>
            <a:off x="8815783" y="1793228"/>
            <a:ext cx="2758049" cy="2928608"/>
            <a:chOff x="4848046" y="3681671"/>
            <a:chExt cx="2758049" cy="2928608"/>
          </a:xfrm>
        </p:grpSpPr>
        <p:sp>
          <p:nvSpPr>
            <p:cNvPr id="36" name="Teardrop 30"/>
            <p:cNvSpPr/>
            <p:nvPr/>
          </p:nvSpPr>
          <p:spPr>
            <a:xfrm rot="8100000">
              <a:off x="5417737" y="4225696"/>
              <a:ext cx="1602534" cy="1602536"/>
            </a:xfrm>
            <a:custGeom>
              <a:avLst/>
              <a:gdLst>
                <a:gd name="connsiteX0" fmla="*/ 293361 w 2192670"/>
                <a:gd name="connsiteY0" fmla="*/ 1899310 h 2192671"/>
                <a:gd name="connsiteX1" fmla="*/ 0 w 2192670"/>
                <a:gd name="connsiteY1" fmla="*/ 1191074 h 2192671"/>
                <a:gd name="connsiteX2" fmla="*/ 1001597 w 2192670"/>
                <a:gd name="connsiteY2" fmla="*/ 189477 h 2192671"/>
                <a:gd name="connsiteX3" fmla="*/ 1341342 w 2192670"/>
                <a:gd name="connsiteY3" fmla="*/ 189477 h 2192671"/>
                <a:gd name="connsiteX4" fmla="*/ 1530818 w 2192670"/>
                <a:gd name="connsiteY4" fmla="*/ 0 h 2192671"/>
                <a:gd name="connsiteX5" fmla="*/ 1806586 w 2192670"/>
                <a:gd name="connsiteY5" fmla="*/ 0 h 2192671"/>
                <a:gd name="connsiteX6" fmla="*/ 1996062 w 2192670"/>
                <a:gd name="connsiteY6" fmla="*/ 189477 h 2192671"/>
                <a:gd name="connsiteX7" fmla="*/ 2003194 w 2192670"/>
                <a:gd name="connsiteY7" fmla="*/ 189477 h 2192671"/>
                <a:gd name="connsiteX8" fmla="*/ 2003194 w 2192670"/>
                <a:gd name="connsiteY8" fmla="*/ 196609 h 2192671"/>
                <a:gd name="connsiteX9" fmla="*/ 2192670 w 2192670"/>
                <a:gd name="connsiteY9" fmla="*/ 386085 h 2192671"/>
                <a:gd name="connsiteX10" fmla="*/ 2192670 w 2192670"/>
                <a:gd name="connsiteY10" fmla="*/ 661852 h 2192671"/>
                <a:gd name="connsiteX11" fmla="*/ 2003193 w 2192670"/>
                <a:gd name="connsiteY11" fmla="*/ 851329 h 2192671"/>
                <a:gd name="connsiteX12" fmla="*/ 2003194 w 2192670"/>
                <a:gd name="connsiteY12" fmla="*/ 1191074 h 2192671"/>
                <a:gd name="connsiteX13" fmla="*/ 1001597 w 2192670"/>
                <a:gd name="connsiteY13" fmla="*/ 2192671 h 2192671"/>
                <a:gd name="connsiteX14" fmla="*/ 293361 w 2192670"/>
                <a:gd name="connsiteY14" fmla="*/ 1899310 h 2192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92670" h="2192671">
                  <a:moveTo>
                    <a:pt x="293361" y="1899310"/>
                  </a:moveTo>
                  <a:cubicBezTo>
                    <a:pt x="112107" y="1718057"/>
                    <a:pt x="0" y="1467657"/>
                    <a:pt x="0" y="1191074"/>
                  </a:cubicBezTo>
                  <a:cubicBezTo>
                    <a:pt x="0" y="637907"/>
                    <a:pt x="448430" y="189477"/>
                    <a:pt x="1001597" y="189477"/>
                  </a:cubicBezTo>
                  <a:lnTo>
                    <a:pt x="1341342" y="189477"/>
                  </a:lnTo>
                  <a:lnTo>
                    <a:pt x="1530818" y="0"/>
                  </a:lnTo>
                  <a:cubicBezTo>
                    <a:pt x="1606970" y="-76151"/>
                    <a:pt x="1730435" y="-76151"/>
                    <a:pt x="1806586" y="0"/>
                  </a:cubicBezTo>
                  <a:lnTo>
                    <a:pt x="1996062" y="189477"/>
                  </a:lnTo>
                  <a:lnTo>
                    <a:pt x="2003194" y="189477"/>
                  </a:lnTo>
                  <a:lnTo>
                    <a:pt x="2003194" y="196609"/>
                  </a:lnTo>
                  <a:lnTo>
                    <a:pt x="2192670" y="386085"/>
                  </a:lnTo>
                  <a:cubicBezTo>
                    <a:pt x="2268822" y="462236"/>
                    <a:pt x="2268822" y="585701"/>
                    <a:pt x="2192670" y="661852"/>
                  </a:cubicBezTo>
                  <a:lnTo>
                    <a:pt x="2003193" y="851329"/>
                  </a:lnTo>
                  <a:cubicBezTo>
                    <a:pt x="2003193" y="964577"/>
                    <a:pt x="2003194" y="1077826"/>
                    <a:pt x="2003194" y="1191074"/>
                  </a:cubicBezTo>
                  <a:cubicBezTo>
                    <a:pt x="2003194" y="1744241"/>
                    <a:pt x="1554764" y="2192671"/>
                    <a:pt x="1001597" y="2192671"/>
                  </a:cubicBezTo>
                  <a:cubicBezTo>
                    <a:pt x="725014" y="2192671"/>
                    <a:pt x="474614" y="2080563"/>
                    <a:pt x="293361" y="1899310"/>
                  </a:cubicBezTo>
                  <a:close/>
                </a:path>
              </a:pathLst>
            </a:custGeom>
            <a:solidFill>
              <a:schemeClr val="bg1"/>
            </a:solidFill>
            <a:ln w="698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Rounded Rectangle 110"/>
            <p:cNvSpPr/>
            <p:nvPr/>
          </p:nvSpPr>
          <p:spPr>
            <a:xfrm>
              <a:off x="5903273" y="6071006"/>
              <a:ext cx="631463" cy="13155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Rounded Rectangle 111"/>
            <p:cNvSpPr/>
            <p:nvPr/>
          </p:nvSpPr>
          <p:spPr>
            <a:xfrm>
              <a:off x="5929584" y="6274865"/>
              <a:ext cx="578841" cy="13155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Rounded Rectangle 112"/>
            <p:cNvSpPr/>
            <p:nvPr/>
          </p:nvSpPr>
          <p:spPr>
            <a:xfrm>
              <a:off x="5982205" y="6478724"/>
              <a:ext cx="473597" cy="13155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Rounded Rectangle 113"/>
            <p:cNvSpPr/>
            <p:nvPr/>
          </p:nvSpPr>
          <p:spPr>
            <a:xfrm rot="2700000">
              <a:off x="7086448" y="4038815"/>
              <a:ext cx="144000" cy="360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1" name="Rounded Rectangle 114"/>
            <p:cNvSpPr/>
            <p:nvPr/>
          </p:nvSpPr>
          <p:spPr>
            <a:xfrm rot="18900000" flipH="1">
              <a:off x="5218102" y="4038815"/>
              <a:ext cx="144000" cy="360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2" name="Rounded Rectangle 115"/>
            <p:cNvSpPr/>
            <p:nvPr/>
          </p:nvSpPr>
          <p:spPr>
            <a:xfrm>
              <a:off x="6155070" y="3681671"/>
              <a:ext cx="144000" cy="360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Rounded Rectangle 116"/>
            <p:cNvSpPr/>
            <p:nvPr/>
          </p:nvSpPr>
          <p:spPr>
            <a:xfrm rot="5400000">
              <a:off x="7354095" y="4745637"/>
              <a:ext cx="144000" cy="360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4" name="Rounded Rectangle 117"/>
            <p:cNvSpPr/>
            <p:nvPr/>
          </p:nvSpPr>
          <p:spPr>
            <a:xfrm rot="16200000" flipH="1">
              <a:off x="4956046" y="4745638"/>
              <a:ext cx="144000" cy="360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478465" y="3971519"/>
            <a:ext cx="9090837" cy="1441450"/>
          </a:xfrm>
        </p:spPr>
        <p:txBody>
          <a:bodyPr>
            <a:normAutofit lnSpcReduction="10000"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altLang="ko-KR" sz="4800" dirty="0">
                <a:solidFill>
                  <a:schemeClr val="bg1"/>
                </a:solidFill>
                <a:latin typeface="Al Qabas Bold" panose="00000800000000000000" pitchFamily="2" charset="-78"/>
                <a:ea typeface="맑은 고딕" pitchFamily="50" charset="-127"/>
                <a:cs typeface="Al Qabas Bold" panose="00000800000000000000" pitchFamily="2" charset="-78"/>
              </a:rPr>
              <a:t>Information Technology</a:t>
            </a:r>
            <a:r>
              <a:rPr lang="en" altLang="ko-KR" sz="4800" dirty="0">
                <a:solidFill>
                  <a:schemeClr val="bg1"/>
                </a:solidFill>
                <a:latin typeface="Al Qabas Bold" panose="00000800000000000000" pitchFamily="2" charset="-78"/>
                <a:ea typeface="맑은 고딕" pitchFamily="50" charset="-127"/>
                <a:cs typeface="Al Qabas Bold" panose="00000800000000000000" pitchFamily="2" charset="-78"/>
              </a:rPr>
              <a:t> Management Analysis Activity</a:t>
            </a:r>
            <a:endParaRPr lang="en-US" altLang="ko-KR" sz="4800" dirty="0">
              <a:solidFill>
                <a:schemeClr val="bg1"/>
              </a:solidFill>
              <a:latin typeface="Al Qabas Bold" panose="00000800000000000000" pitchFamily="2" charset="-78"/>
              <a:cs typeface="Al Qabas Bold" panose="00000800000000000000" pitchFamily="2" charset="-78"/>
            </a:endParaRPr>
          </a:p>
        </p:txBody>
      </p:sp>
      <p:grpSp>
        <p:nvGrpSpPr>
          <p:cNvPr id="20" name="Group 126"/>
          <p:cNvGrpSpPr/>
          <p:nvPr/>
        </p:nvGrpSpPr>
        <p:grpSpPr>
          <a:xfrm>
            <a:off x="9715106" y="2438907"/>
            <a:ext cx="677334" cy="1442553"/>
            <a:chOff x="6777274" y="1831284"/>
            <a:chExt cx="552841" cy="1177414"/>
          </a:xfrm>
        </p:grpSpPr>
        <p:grpSp>
          <p:nvGrpSpPr>
            <p:cNvPr id="21" name="Group 123"/>
            <p:cNvGrpSpPr/>
            <p:nvPr/>
          </p:nvGrpSpPr>
          <p:grpSpPr>
            <a:xfrm>
              <a:off x="6939980" y="1831284"/>
              <a:ext cx="385719" cy="718117"/>
              <a:chOff x="6783521" y="1654812"/>
              <a:chExt cx="726841" cy="1353205"/>
            </a:xfrm>
          </p:grpSpPr>
          <p:sp>
            <p:nvSpPr>
              <p:cNvPr id="23" name="Freeform 121"/>
              <p:cNvSpPr/>
              <p:nvPr/>
            </p:nvSpPr>
            <p:spPr>
              <a:xfrm>
                <a:off x="6783521" y="1886618"/>
                <a:ext cx="726841" cy="1121399"/>
              </a:xfrm>
              <a:custGeom>
                <a:avLst/>
                <a:gdLst/>
                <a:ahLst/>
                <a:cxnLst/>
                <a:rect l="l" t="t" r="r" b="b"/>
                <a:pathLst>
                  <a:path w="726841" h="1121399">
                    <a:moveTo>
                      <a:pt x="236325" y="1049494"/>
                    </a:moveTo>
                    <a:lnTo>
                      <a:pt x="495287" y="1049494"/>
                    </a:lnTo>
                    <a:cubicBezTo>
                      <a:pt x="491080" y="1064561"/>
                      <a:pt x="487966" y="1079199"/>
                      <a:pt x="485273" y="1093187"/>
                    </a:cubicBezTo>
                    <a:lnTo>
                      <a:pt x="245258" y="1092728"/>
                    </a:lnTo>
                    <a:close/>
                    <a:moveTo>
                      <a:pt x="363421" y="203844"/>
                    </a:moveTo>
                    <a:cubicBezTo>
                      <a:pt x="401307" y="203844"/>
                      <a:pt x="432020" y="234557"/>
                      <a:pt x="432020" y="272443"/>
                    </a:cubicBezTo>
                    <a:cubicBezTo>
                      <a:pt x="432020" y="310329"/>
                      <a:pt x="401307" y="341042"/>
                      <a:pt x="363421" y="341042"/>
                    </a:cubicBezTo>
                    <a:cubicBezTo>
                      <a:pt x="325534" y="341042"/>
                      <a:pt x="294821" y="310329"/>
                      <a:pt x="294821" y="272443"/>
                    </a:cubicBezTo>
                    <a:cubicBezTo>
                      <a:pt x="294821" y="234557"/>
                      <a:pt x="325534" y="203844"/>
                      <a:pt x="363421" y="203844"/>
                    </a:cubicBezTo>
                    <a:close/>
                    <a:moveTo>
                      <a:pt x="363421" y="135244"/>
                    </a:moveTo>
                    <a:cubicBezTo>
                      <a:pt x="287648" y="135244"/>
                      <a:pt x="226222" y="196671"/>
                      <a:pt x="226222" y="272443"/>
                    </a:cubicBezTo>
                    <a:cubicBezTo>
                      <a:pt x="226222" y="348216"/>
                      <a:pt x="287648" y="409642"/>
                      <a:pt x="363421" y="409642"/>
                    </a:cubicBezTo>
                    <a:cubicBezTo>
                      <a:pt x="439193" y="409642"/>
                      <a:pt x="500619" y="348216"/>
                      <a:pt x="500619" y="272443"/>
                    </a:cubicBezTo>
                    <a:cubicBezTo>
                      <a:pt x="500619" y="196671"/>
                      <a:pt x="439193" y="135244"/>
                      <a:pt x="363421" y="135244"/>
                    </a:cubicBezTo>
                    <a:close/>
                    <a:moveTo>
                      <a:pt x="196200" y="0"/>
                    </a:moveTo>
                    <a:cubicBezTo>
                      <a:pt x="300307" y="58658"/>
                      <a:pt x="427219" y="59450"/>
                      <a:pt x="531959" y="2129"/>
                    </a:cubicBezTo>
                    <a:cubicBezTo>
                      <a:pt x="645195" y="251105"/>
                      <a:pt x="615578" y="521951"/>
                      <a:pt x="565642" y="749813"/>
                    </a:cubicBezTo>
                    <a:lnTo>
                      <a:pt x="726841" y="904479"/>
                    </a:lnTo>
                    <a:lnTo>
                      <a:pt x="700460" y="1113326"/>
                    </a:lnTo>
                    <a:lnTo>
                      <a:pt x="510728" y="982128"/>
                    </a:lnTo>
                    <a:lnTo>
                      <a:pt x="503274" y="1014651"/>
                    </a:lnTo>
                    <a:lnTo>
                      <a:pt x="228241" y="1014651"/>
                    </a:lnTo>
                    <a:cubicBezTo>
                      <a:pt x="226194" y="1005458"/>
                      <a:pt x="223902" y="996068"/>
                      <a:pt x="221524" y="986461"/>
                    </a:cubicBezTo>
                    <a:lnTo>
                      <a:pt x="26381" y="1121399"/>
                    </a:lnTo>
                    <a:lnTo>
                      <a:pt x="0" y="912552"/>
                    </a:lnTo>
                    <a:lnTo>
                      <a:pt x="162681" y="756465"/>
                    </a:lnTo>
                    <a:lnTo>
                      <a:pt x="163137" y="757906"/>
                    </a:lnTo>
                    <a:lnTo>
                      <a:pt x="165881" y="748957"/>
                    </a:lnTo>
                    <a:cubicBezTo>
                      <a:pt x="117348" y="521774"/>
                      <a:pt x="87568" y="246912"/>
                      <a:pt x="196200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4" name="Freeform 122"/>
              <p:cNvSpPr/>
              <p:nvPr/>
            </p:nvSpPr>
            <p:spPr>
              <a:xfrm>
                <a:off x="6997804" y="1654812"/>
                <a:ext cx="298274" cy="244742"/>
              </a:xfrm>
              <a:custGeom>
                <a:avLst/>
                <a:gdLst/>
                <a:ahLst/>
                <a:cxnLst/>
                <a:rect l="l" t="t" r="r" b="b"/>
                <a:pathLst>
                  <a:path w="298274" h="244742">
                    <a:moveTo>
                      <a:pt x="147328" y="0"/>
                    </a:moveTo>
                    <a:cubicBezTo>
                      <a:pt x="212319" y="65590"/>
                      <a:pt x="261867" y="134854"/>
                      <a:pt x="298274" y="206570"/>
                    </a:cubicBezTo>
                    <a:cubicBezTo>
                      <a:pt x="205418" y="258299"/>
                      <a:pt x="92251" y="257374"/>
                      <a:pt x="0" y="204273"/>
                    </a:cubicBezTo>
                    <a:cubicBezTo>
                      <a:pt x="35363" y="132633"/>
                      <a:pt x="83678" y="64016"/>
                      <a:pt x="1473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2" name="Freeform 124"/>
            <p:cNvSpPr/>
            <p:nvPr/>
          </p:nvSpPr>
          <p:spPr>
            <a:xfrm>
              <a:off x="6777274" y="2572267"/>
              <a:ext cx="552841" cy="436431"/>
            </a:xfrm>
            <a:custGeom>
              <a:avLst/>
              <a:gdLst/>
              <a:ahLst/>
              <a:cxnLst/>
              <a:rect l="l" t="t" r="r" b="b"/>
              <a:pathLst>
                <a:path w="935319" h="738371">
                  <a:moveTo>
                    <a:pt x="570246" y="5904"/>
                  </a:moveTo>
                  <a:cubicBezTo>
                    <a:pt x="462283" y="64891"/>
                    <a:pt x="426421" y="317189"/>
                    <a:pt x="649701" y="474399"/>
                  </a:cubicBezTo>
                  <a:cubicBezTo>
                    <a:pt x="593836" y="327977"/>
                    <a:pt x="630970" y="255746"/>
                    <a:pt x="667057" y="182470"/>
                  </a:cubicBezTo>
                  <a:cubicBezTo>
                    <a:pt x="667659" y="219721"/>
                    <a:pt x="629598" y="299814"/>
                    <a:pt x="723199" y="346469"/>
                  </a:cubicBezTo>
                  <a:cubicBezTo>
                    <a:pt x="679394" y="206128"/>
                    <a:pt x="864427" y="161920"/>
                    <a:pt x="670152" y="6949"/>
                  </a:cubicBezTo>
                  <a:cubicBezTo>
                    <a:pt x="951156" y="47548"/>
                    <a:pt x="868526" y="190548"/>
                    <a:pt x="935319" y="334595"/>
                  </a:cubicBezTo>
                  <a:cubicBezTo>
                    <a:pt x="886447" y="343095"/>
                    <a:pt x="815632" y="212619"/>
                    <a:pt x="831546" y="274410"/>
                  </a:cubicBezTo>
                  <a:cubicBezTo>
                    <a:pt x="915063" y="518579"/>
                    <a:pt x="665249" y="525551"/>
                    <a:pt x="744586" y="738371"/>
                  </a:cubicBezTo>
                  <a:cubicBezTo>
                    <a:pt x="498005" y="724435"/>
                    <a:pt x="570128" y="495242"/>
                    <a:pt x="454164" y="439509"/>
                  </a:cubicBezTo>
                  <a:cubicBezTo>
                    <a:pt x="422689" y="433882"/>
                    <a:pt x="384944" y="459601"/>
                    <a:pt x="454829" y="574141"/>
                  </a:cubicBezTo>
                  <a:cubicBezTo>
                    <a:pt x="47812" y="270832"/>
                    <a:pt x="333584" y="22904"/>
                    <a:pt x="570246" y="5904"/>
                  </a:cubicBezTo>
                  <a:close/>
                  <a:moveTo>
                    <a:pt x="0" y="0"/>
                  </a:moveTo>
                  <a:lnTo>
                    <a:pt x="9284" y="0"/>
                  </a:lnTo>
                  <a:lnTo>
                    <a:pt x="746" y="590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5" name="مجموعة 44"/>
          <p:cNvGrpSpPr/>
          <p:nvPr/>
        </p:nvGrpSpPr>
        <p:grpSpPr>
          <a:xfrm>
            <a:off x="10297633" y="4805916"/>
            <a:ext cx="2146600" cy="2297105"/>
            <a:chOff x="10297633" y="4805916"/>
            <a:chExt cx="2146600" cy="2297105"/>
          </a:xfrm>
        </p:grpSpPr>
        <p:grpSp>
          <p:nvGrpSpPr>
            <p:cNvPr id="46" name="그룹 4">
              <a:extLst>
                <a:ext uri="{FF2B5EF4-FFF2-40B4-BE49-F238E27FC236}">
                  <a16:creationId xmlns:a16="http://schemas.microsoft.com/office/drawing/2014/main" id="{71752301-D92E-4D79-BF2B-4305B126D797}"/>
                </a:ext>
              </a:extLst>
            </p:cNvPr>
            <p:cNvGrpSpPr/>
            <p:nvPr/>
          </p:nvGrpSpPr>
          <p:grpSpPr>
            <a:xfrm>
              <a:off x="10297633" y="5536241"/>
              <a:ext cx="2146600" cy="1566780"/>
              <a:chOff x="2401342" y="248706"/>
              <a:chExt cx="5620059" cy="3598510"/>
            </a:xfrm>
            <a:solidFill>
              <a:schemeClr val="bg1"/>
            </a:solidFill>
          </p:grpSpPr>
          <p:sp>
            <p:nvSpPr>
              <p:cNvPr id="57" name="Oval 11">
                <a:extLst>
                  <a:ext uri="{FF2B5EF4-FFF2-40B4-BE49-F238E27FC236}">
                    <a16:creationId xmlns:a16="http://schemas.microsoft.com/office/drawing/2014/main" id="{E3ED16A4-1376-4238-9F5E-F0B1FFDB562F}"/>
                  </a:ext>
                </a:extLst>
              </p:cNvPr>
              <p:cNvSpPr/>
              <p:nvPr userDrawn="1"/>
            </p:nvSpPr>
            <p:spPr>
              <a:xfrm>
                <a:off x="4283968" y="941198"/>
                <a:ext cx="956850" cy="9568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58" name="Oval 11">
                <a:extLst>
                  <a:ext uri="{FF2B5EF4-FFF2-40B4-BE49-F238E27FC236}">
                    <a16:creationId xmlns:a16="http://schemas.microsoft.com/office/drawing/2014/main" id="{65098AB4-3535-4F1E-89FE-167B43C54770}"/>
                  </a:ext>
                </a:extLst>
              </p:cNvPr>
              <p:cNvSpPr/>
              <p:nvPr userDrawn="1"/>
            </p:nvSpPr>
            <p:spPr>
              <a:xfrm>
                <a:off x="4080672" y="1386488"/>
                <a:ext cx="491180" cy="4911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59" name="Oval 11">
                <a:extLst>
                  <a:ext uri="{FF2B5EF4-FFF2-40B4-BE49-F238E27FC236}">
                    <a16:creationId xmlns:a16="http://schemas.microsoft.com/office/drawing/2014/main" id="{825C163D-A1BF-41C8-B303-595E350C1FDA}"/>
                  </a:ext>
                </a:extLst>
              </p:cNvPr>
              <p:cNvSpPr/>
              <p:nvPr userDrawn="1"/>
            </p:nvSpPr>
            <p:spPr>
              <a:xfrm>
                <a:off x="3485352" y="1717923"/>
                <a:ext cx="1190640" cy="11906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60" name="Oval 11">
                <a:extLst>
                  <a:ext uri="{FF2B5EF4-FFF2-40B4-BE49-F238E27FC236}">
                    <a16:creationId xmlns:a16="http://schemas.microsoft.com/office/drawing/2014/main" id="{8DC744F5-F671-4926-8885-018D87EFF748}"/>
                  </a:ext>
                </a:extLst>
              </p:cNvPr>
              <p:cNvSpPr/>
              <p:nvPr userDrawn="1"/>
            </p:nvSpPr>
            <p:spPr>
              <a:xfrm>
                <a:off x="2886827" y="1894030"/>
                <a:ext cx="1190640" cy="11906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61" name="Oval 11">
                <a:extLst>
                  <a:ext uri="{FF2B5EF4-FFF2-40B4-BE49-F238E27FC236}">
                    <a16:creationId xmlns:a16="http://schemas.microsoft.com/office/drawing/2014/main" id="{645BFE60-66EB-4AB1-99BB-AC1028C9DAB2}"/>
                  </a:ext>
                </a:extLst>
              </p:cNvPr>
              <p:cNvSpPr/>
              <p:nvPr userDrawn="1"/>
            </p:nvSpPr>
            <p:spPr>
              <a:xfrm>
                <a:off x="2401342" y="2516235"/>
                <a:ext cx="784747" cy="7847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62" name="Oval 11">
                <a:extLst>
                  <a:ext uri="{FF2B5EF4-FFF2-40B4-BE49-F238E27FC236}">
                    <a16:creationId xmlns:a16="http://schemas.microsoft.com/office/drawing/2014/main" id="{9752675A-9CE1-4787-BDA7-2F13CE27E255}"/>
                  </a:ext>
                </a:extLst>
              </p:cNvPr>
              <p:cNvSpPr/>
              <p:nvPr userDrawn="1"/>
            </p:nvSpPr>
            <p:spPr>
              <a:xfrm>
                <a:off x="3017096" y="2797485"/>
                <a:ext cx="784747" cy="7847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63" name="Oval 11">
                <a:extLst>
                  <a:ext uri="{FF2B5EF4-FFF2-40B4-BE49-F238E27FC236}">
                    <a16:creationId xmlns:a16="http://schemas.microsoft.com/office/drawing/2014/main" id="{70AA3E2F-FFD7-41C8-937B-1BB1FD6D48AA}"/>
                  </a:ext>
                </a:extLst>
              </p:cNvPr>
              <p:cNvSpPr/>
              <p:nvPr userDrawn="1"/>
            </p:nvSpPr>
            <p:spPr>
              <a:xfrm>
                <a:off x="3562974" y="2003019"/>
                <a:ext cx="1844197" cy="184419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64" name="Oval 11">
                <a:extLst>
                  <a:ext uri="{FF2B5EF4-FFF2-40B4-BE49-F238E27FC236}">
                    <a16:creationId xmlns:a16="http://schemas.microsoft.com/office/drawing/2014/main" id="{E2FB70C2-4275-44C2-BEBB-19D2A59B2B29}"/>
                  </a:ext>
                </a:extLst>
              </p:cNvPr>
              <p:cNvSpPr/>
              <p:nvPr userDrawn="1"/>
            </p:nvSpPr>
            <p:spPr>
              <a:xfrm>
                <a:off x="4999309" y="3011131"/>
                <a:ext cx="784747" cy="7847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65" name="Oval 11">
                <a:extLst>
                  <a:ext uri="{FF2B5EF4-FFF2-40B4-BE49-F238E27FC236}">
                    <a16:creationId xmlns:a16="http://schemas.microsoft.com/office/drawing/2014/main" id="{BBB44E7F-6D1B-47B6-9E98-3ED138935D38}"/>
                  </a:ext>
                </a:extLst>
              </p:cNvPr>
              <p:cNvSpPr/>
              <p:nvPr userDrawn="1"/>
            </p:nvSpPr>
            <p:spPr>
              <a:xfrm>
                <a:off x="5653222" y="2981733"/>
                <a:ext cx="784747" cy="7847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66" name="Oval 11">
                <a:extLst>
                  <a:ext uri="{FF2B5EF4-FFF2-40B4-BE49-F238E27FC236}">
                    <a16:creationId xmlns:a16="http://schemas.microsoft.com/office/drawing/2014/main" id="{6C2339E1-B72E-4353-8A5C-175C317F45CF}"/>
                  </a:ext>
                </a:extLst>
              </p:cNvPr>
              <p:cNvSpPr/>
              <p:nvPr userDrawn="1"/>
            </p:nvSpPr>
            <p:spPr>
              <a:xfrm>
                <a:off x="6035666" y="2445747"/>
                <a:ext cx="1363186" cy="13631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67" name="Oval 11">
                <a:extLst>
                  <a:ext uri="{FF2B5EF4-FFF2-40B4-BE49-F238E27FC236}">
                    <a16:creationId xmlns:a16="http://schemas.microsoft.com/office/drawing/2014/main" id="{658111E6-1D20-456F-800A-B2F95B3FF91B}"/>
                  </a:ext>
                </a:extLst>
              </p:cNvPr>
              <p:cNvSpPr/>
              <p:nvPr userDrawn="1"/>
            </p:nvSpPr>
            <p:spPr>
              <a:xfrm>
                <a:off x="7037784" y="2729409"/>
                <a:ext cx="784747" cy="7847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68" name="Oval 11">
                <a:extLst>
                  <a:ext uri="{FF2B5EF4-FFF2-40B4-BE49-F238E27FC236}">
                    <a16:creationId xmlns:a16="http://schemas.microsoft.com/office/drawing/2014/main" id="{0678419F-6DC9-4A44-A8DE-1A75E6FE4310}"/>
                  </a:ext>
                </a:extLst>
              </p:cNvPr>
              <p:cNvSpPr/>
              <p:nvPr userDrawn="1"/>
            </p:nvSpPr>
            <p:spPr>
              <a:xfrm>
                <a:off x="6658215" y="1725625"/>
                <a:ext cx="1363186" cy="13631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69" name="Oval 11">
                <a:extLst>
                  <a:ext uri="{FF2B5EF4-FFF2-40B4-BE49-F238E27FC236}">
                    <a16:creationId xmlns:a16="http://schemas.microsoft.com/office/drawing/2014/main" id="{47EA14DE-3051-4A53-AFAB-78F38092F6BF}"/>
                  </a:ext>
                </a:extLst>
              </p:cNvPr>
              <p:cNvSpPr/>
              <p:nvPr userDrawn="1"/>
            </p:nvSpPr>
            <p:spPr>
              <a:xfrm>
                <a:off x="4702059" y="880592"/>
                <a:ext cx="1040194" cy="104019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70" name="Oval 11">
                <a:extLst>
                  <a:ext uri="{FF2B5EF4-FFF2-40B4-BE49-F238E27FC236}">
                    <a16:creationId xmlns:a16="http://schemas.microsoft.com/office/drawing/2014/main" id="{E8861E65-EAD0-466F-B6C6-5253411D3A55}"/>
                  </a:ext>
                </a:extLst>
              </p:cNvPr>
              <p:cNvSpPr/>
              <p:nvPr userDrawn="1"/>
            </p:nvSpPr>
            <p:spPr>
              <a:xfrm>
                <a:off x="5200227" y="1153449"/>
                <a:ext cx="1040194" cy="104019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71" name="Oval 11">
                <a:extLst>
                  <a:ext uri="{FF2B5EF4-FFF2-40B4-BE49-F238E27FC236}">
                    <a16:creationId xmlns:a16="http://schemas.microsoft.com/office/drawing/2014/main" id="{F0A73230-26FA-4986-B498-5344E4819AB0}"/>
                  </a:ext>
                </a:extLst>
              </p:cNvPr>
              <p:cNvSpPr/>
              <p:nvPr userDrawn="1"/>
            </p:nvSpPr>
            <p:spPr>
              <a:xfrm>
                <a:off x="5945245" y="1484448"/>
                <a:ext cx="701108" cy="7011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72" name="Oval 11">
                <a:extLst>
                  <a:ext uri="{FF2B5EF4-FFF2-40B4-BE49-F238E27FC236}">
                    <a16:creationId xmlns:a16="http://schemas.microsoft.com/office/drawing/2014/main" id="{6F66F626-346C-49CA-B56E-D85565363C03}"/>
                  </a:ext>
                </a:extLst>
              </p:cNvPr>
              <p:cNvSpPr/>
              <p:nvPr userDrawn="1"/>
            </p:nvSpPr>
            <p:spPr>
              <a:xfrm>
                <a:off x="6121822" y="1792219"/>
                <a:ext cx="1040194" cy="104019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73" name="Oval 11">
                <a:extLst>
                  <a:ext uri="{FF2B5EF4-FFF2-40B4-BE49-F238E27FC236}">
                    <a16:creationId xmlns:a16="http://schemas.microsoft.com/office/drawing/2014/main" id="{9483083D-2EA9-47BD-B7D3-431AFD4D109C}"/>
                  </a:ext>
                </a:extLst>
              </p:cNvPr>
              <p:cNvSpPr/>
              <p:nvPr userDrawn="1"/>
            </p:nvSpPr>
            <p:spPr>
              <a:xfrm>
                <a:off x="4251327" y="1369850"/>
                <a:ext cx="2136016" cy="21360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74" name="사다리꼴 22">
                <a:extLst>
                  <a:ext uri="{FF2B5EF4-FFF2-40B4-BE49-F238E27FC236}">
                    <a16:creationId xmlns:a16="http://schemas.microsoft.com/office/drawing/2014/main" id="{370D5F0B-6713-44A3-87F1-5C4347632CD8}"/>
                  </a:ext>
                </a:extLst>
              </p:cNvPr>
              <p:cNvSpPr/>
              <p:nvPr userDrawn="1"/>
            </p:nvSpPr>
            <p:spPr>
              <a:xfrm>
                <a:off x="4765704" y="248706"/>
                <a:ext cx="608632" cy="1216152"/>
              </a:xfrm>
              <a:prstGeom prst="trapezoi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</p:grpSp>
        <p:grpSp>
          <p:nvGrpSpPr>
            <p:cNvPr id="47" name="그룹 23">
              <a:extLst>
                <a:ext uri="{FF2B5EF4-FFF2-40B4-BE49-F238E27FC236}">
                  <a16:creationId xmlns:a16="http://schemas.microsoft.com/office/drawing/2014/main" id="{44838416-64E2-4B8A-B0BE-38B6123CE7AB}"/>
                </a:ext>
              </a:extLst>
            </p:cNvPr>
            <p:cNvGrpSpPr/>
            <p:nvPr/>
          </p:nvGrpSpPr>
          <p:grpSpPr>
            <a:xfrm>
              <a:off x="11087551" y="4805916"/>
              <a:ext cx="468994" cy="901546"/>
              <a:chOff x="5304862" y="-789923"/>
              <a:chExt cx="645890" cy="1241591"/>
            </a:xfrm>
          </p:grpSpPr>
          <p:grpSp>
            <p:nvGrpSpPr>
              <p:cNvPr id="49" name="그룹 24">
                <a:extLst>
                  <a:ext uri="{FF2B5EF4-FFF2-40B4-BE49-F238E27FC236}">
                    <a16:creationId xmlns:a16="http://schemas.microsoft.com/office/drawing/2014/main" id="{E7EF55E3-CB9F-48ED-87C1-08F32340C6BA}"/>
                  </a:ext>
                </a:extLst>
              </p:cNvPr>
              <p:cNvGrpSpPr/>
              <p:nvPr userDrawn="1"/>
            </p:nvGrpSpPr>
            <p:grpSpPr>
              <a:xfrm>
                <a:off x="5377232" y="-789923"/>
                <a:ext cx="495969" cy="1052585"/>
                <a:chOff x="5868144" y="-857099"/>
                <a:chExt cx="495969" cy="1052585"/>
              </a:xfrm>
            </p:grpSpPr>
            <p:sp>
              <p:nvSpPr>
                <p:cNvPr id="54" name="이등변 삼각형 49">
                  <a:extLst>
                    <a:ext uri="{FF2B5EF4-FFF2-40B4-BE49-F238E27FC236}">
                      <a16:creationId xmlns:a16="http://schemas.microsoft.com/office/drawing/2014/main" id="{28216990-4F60-4C97-A358-84C93070C22A}"/>
                    </a:ext>
                  </a:extLst>
                </p:cNvPr>
                <p:cNvSpPr/>
                <p:nvPr userDrawn="1"/>
              </p:nvSpPr>
              <p:spPr>
                <a:xfrm>
                  <a:off x="5868144" y="-853769"/>
                  <a:ext cx="495969" cy="1049255"/>
                </a:xfrm>
                <a:custGeom>
                  <a:avLst/>
                  <a:gdLst>
                    <a:gd name="connsiteX0" fmla="*/ 0 w 311344"/>
                    <a:gd name="connsiteY0" fmla="*/ 1049255 h 1049255"/>
                    <a:gd name="connsiteX1" fmla="*/ 155672 w 311344"/>
                    <a:gd name="connsiteY1" fmla="*/ 0 h 1049255"/>
                    <a:gd name="connsiteX2" fmla="*/ 311344 w 311344"/>
                    <a:gd name="connsiteY2" fmla="*/ 1049255 h 1049255"/>
                    <a:gd name="connsiteX3" fmla="*/ 0 w 311344"/>
                    <a:gd name="connsiteY3" fmla="*/ 1049255 h 1049255"/>
                    <a:gd name="connsiteX0" fmla="*/ 45684 w 357028"/>
                    <a:gd name="connsiteY0" fmla="*/ 1049255 h 1049255"/>
                    <a:gd name="connsiteX1" fmla="*/ 201356 w 357028"/>
                    <a:gd name="connsiteY1" fmla="*/ 0 h 1049255"/>
                    <a:gd name="connsiteX2" fmla="*/ 357028 w 357028"/>
                    <a:gd name="connsiteY2" fmla="*/ 1049255 h 1049255"/>
                    <a:gd name="connsiteX3" fmla="*/ 45684 w 357028"/>
                    <a:gd name="connsiteY3" fmla="*/ 1049255 h 1049255"/>
                    <a:gd name="connsiteX0" fmla="*/ 45684 w 416158"/>
                    <a:gd name="connsiteY0" fmla="*/ 1049255 h 1049255"/>
                    <a:gd name="connsiteX1" fmla="*/ 201356 w 416158"/>
                    <a:gd name="connsiteY1" fmla="*/ 0 h 1049255"/>
                    <a:gd name="connsiteX2" fmla="*/ 357028 w 416158"/>
                    <a:gd name="connsiteY2" fmla="*/ 1049255 h 1049255"/>
                    <a:gd name="connsiteX3" fmla="*/ 45684 w 416158"/>
                    <a:gd name="connsiteY3" fmla="*/ 1049255 h 1049255"/>
                    <a:gd name="connsiteX0" fmla="*/ 87161 w 457635"/>
                    <a:gd name="connsiteY0" fmla="*/ 1049255 h 1049255"/>
                    <a:gd name="connsiteX1" fmla="*/ 242833 w 457635"/>
                    <a:gd name="connsiteY1" fmla="*/ 0 h 1049255"/>
                    <a:gd name="connsiteX2" fmla="*/ 398505 w 457635"/>
                    <a:gd name="connsiteY2" fmla="*/ 1049255 h 1049255"/>
                    <a:gd name="connsiteX3" fmla="*/ 87161 w 457635"/>
                    <a:gd name="connsiteY3" fmla="*/ 1049255 h 1049255"/>
                    <a:gd name="connsiteX0" fmla="*/ 87161 w 500627"/>
                    <a:gd name="connsiteY0" fmla="*/ 1049255 h 1049255"/>
                    <a:gd name="connsiteX1" fmla="*/ 242833 w 500627"/>
                    <a:gd name="connsiteY1" fmla="*/ 0 h 1049255"/>
                    <a:gd name="connsiteX2" fmla="*/ 398505 w 500627"/>
                    <a:gd name="connsiteY2" fmla="*/ 1049255 h 1049255"/>
                    <a:gd name="connsiteX3" fmla="*/ 87161 w 500627"/>
                    <a:gd name="connsiteY3" fmla="*/ 1049255 h 1049255"/>
                    <a:gd name="connsiteX0" fmla="*/ 91187 w 504653"/>
                    <a:gd name="connsiteY0" fmla="*/ 1049255 h 1049255"/>
                    <a:gd name="connsiteX1" fmla="*/ 246859 w 504653"/>
                    <a:gd name="connsiteY1" fmla="*/ 0 h 1049255"/>
                    <a:gd name="connsiteX2" fmla="*/ 402531 w 504653"/>
                    <a:gd name="connsiteY2" fmla="*/ 1049255 h 1049255"/>
                    <a:gd name="connsiteX3" fmla="*/ 91187 w 504653"/>
                    <a:gd name="connsiteY3" fmla="*/ 1049255 h 1049255"/>
                    <a:gd name="connsiteX0" fmla="*/ 91187 w 500775"/>
                    <a:gd name="connsiteY0" fmla="*/ 1049255 h 1049255"/>
                    <a:gd name="connsiteX1" fmla="*/ 246859 w 500775"/>
                    <a:gd name="connsiteY1" fmla="*/ 0 h 1049255"/>
                    <a:gd name="connsiteX2" fmla="*/ 402531 w 500775"/>
                    <a:gd name="connsiteY2" fmla="*/ 1049255 h 1049255"/>
                    <a:gd name="connsiteX3" fmla="*/ 91187 w 500775"/>
                    <a:gd name="connsiteY3" fmla="*/ 1049255 h 1049255"/>
                    <a:gd name="connsiteX0" fmla="*/ 91187 w 484758"/>
                    <a:gd name="connsiteY0" fmla="*/ 1049255 h 1049255"/>
                    <a:gd name="connsiteX1" fmla="*/ 246859 w 484758"/>
                    <a:gd name="connsiteY1" fmla="*/ 0 h 1049255"/>
                    <a:gd name="connsiteX2" fmla="*/ 402531 w 484758"/>
                    <a:gd name="connsiteY2" fmla="*/ 1049255 h 1049255"/>
                    <a:gd name="connsiteX3" fmla="*/ 91187 w 484758"/>
                    <a:gd name="connsiteY3" fmla="*/ 1049255 h 1049255"/>
                    <a:gd name="connsiteX0" fmla="*/ 91187 w 488692"/>
                    <a:gd name="connsiteY0" fmla="*/ 1049255 h 1049255"/>
                    <a:gd name="connsiteX1" fmla="*/ 246859 w 488692"/>
                    <a:gd name="connsiteY1" fmla="*/ 0 h 1049255"/>
                    <a:gd name="connsiteX2" fmla="*/ 402531 w 488692"/>
                    <a:gd name="connsiteY2" fmla="*/ 1049255 h 1049255"/>
                    <a:gd name="connsiteX3" fmla="*/ 91187 w 488692"/>
                    <a:gd name="connsiteY3" fmla="*/ 1049255 h 1049255"/>
                    <a:gd name="connsiteX0" fmla="*/ 91187 w 492707"/>
                    <a:gd name="connsiteY0" fmla="*/ 1049255 h 1049255"/>
                    <a:gd name="connsiteX1" fmla="*/ 246859 w 492707"/>
                    <a:gd name="connsiteY1" fmla="*/ 0 h 1049255"/>
                    <a:gd name="connsiteX2" fmla="*/ 402531 w 492707"/>
                    <a:gd name="connsiteY2" fmla="*/ 1049255 h 1049255"/>
                    <a:gd name="connsiteX3" fmla="*/ 91187 w 492707"/>
                    <a:gd name="connsiteY3" fmla="*/ 1049255 h 1049255"/>
                    <a:gd name="connsiteX0" fmla="*/ 95257 w 496777"/>
                    <a:gd name="connsiteY0" fmla="*/ 1049255 h 1049255"/>
                    <a:gd name="connsiteX1" fmla="*/ 250929 w 496777"/>
                    <a:gd name="connsiteY1" fmla="*/ 0 h 1049255"/>
                    <a:gd name="connsiteX2" fmla="*/ 406601 w 496777"/>
                    <a:gd name="connsiteY2" fmla="*/ 1049255 h 1049255"/>
                    <a:gd name="connsiteX3" fmla="*/ 95257 w 496777"/>
                    <a:gd name="connsiteY3" fmla="*/ 1049255 h 1049255"/>
                    <a:gd name="connsiteX0" fmla="*/ 95257 w 485293"/>
                    <a:gd name="connsiteY0" fmla="*/ 1049255 h 1049255"/>
                    <a:gd name="connsiteX1" fmla="*/ 250929 w 485293"/>
                    <a:gd name="connsiteY1" fmla="*/ 0 h 1049255"/>
                    <a:gd name="connsiteX2" fmla="*/ 406601 w 485293"/>
                    <a:gd name="connsiteY2" fmla="*/ 1049255 h 1049255"/>
                    <a:gd name="connsiteX3" fmla="*/ 95257 w 485293"/>
                    <a:gd name="connsiteY3" fmla="*/ 1049255 h 1049255"/>
                    <a:gd name="connsiteX0" fmla="*/ 95257 w 494828"/>
                    <a:gd name="connsiteY0" fmla="*/ 1049255 h 1049255"/>
                    <a:gd name="connsiteX1" fmla="*/ 250929 w 494828"/>
                    <a:gd name="connsiteY1" fmla="*/ 0 h 1049255"/>
                    <a:gd name="connsiteX2" fmla="*/ 406601 w 494828"/>
                    <a:gd name="connsiteY2" fmla="*/ 1049255 h 1049255"/>
                    <a:gd name="connsiteX3" fmla="*/ 95257 w 494828"/>
                    <a:gd name="connsiteY3" fmla="*/ 1049255 h 1049255"/>
                    <a:gd name="connsiteX0" fmla="*/ 95257 w 493814"/>
                    <a:gd name="connsiteY0" fmla="*/ 1049255 h 1049255"/>
                    <a:gd name="connsiteX1" fmla="*/ 250929 w 493814"/>
                    <a:gd name="connsiteY1" fmla="*/ 0 h 1049255"/>
                    <a:gd name="connsiteX2" fmla="*/ 406601 w 493814"/>
                    <a:gd name="connsiteY2" fmla="*/ 1049255 h 1049255"/>
                    <a:gd name="connsiteX3" fmla="*/ 95257 w 493814"/>
                    <a:gd name="connsiteY3" fmla="*/ 1049255 h 1049255"/>
                    <a:gd name="connsiteX0" fmla="*/ 95257 w 496864"/>
                    <a:gd name="connsiteY0" fmla="*/ 1049255 h 1049255"/>
                    <a:gd name="connsiteX1" fmla="*/ 250929 w 496864"/>
                    <a:gd name="connsiteY1" fmla="*/ 0 h 1049255"/>
                    <a:gd name="connsiteX2" fmla="*/ 406601 w 496864"/>
                    <a:gd name="connsiteY2" fmla="*/ 1049255 h 1049255"/>
                    <a:gd name="connsiteX3" fmla="*/ 95257 w 496864"/>
                    <a:gd name="connsiteY3" fmla="*/ 1049255 h 1049255"/>
                    <a:gd name="connsiteX0" fmla="*/ 95257 w 497887"/>
                    <a:gd name="connsiteY0" fmla="*/ 1049255 h 1049255"/>
                    <a:gd name="connsiteX1" fmla="*/ 250929 w 497887"/>
                    <a:gd name="connsiteY1" fmla="*/ 0 h 1049255"/>
                    <a:gd name="connsiteX2" fmla="*/ 406601 w 497887"/>
                    <a:gd name="connsiteY2" fmla="*/ 1049255 h 1049255"/>
                    <a:gd name="connsiteX3" fmla="*/ 95257 w 497887"/>
                    <a:gd name="connsiteY3" fmla="*/ 1049255 h 1049255"/>
                    <a:gd name="connsiteX0" fmla="*/ 95257 w 495969"/>
                    <a:gd name="connsiteY0" fmla="*/ 1049255 h 1049255"/>
                    <a:gd name="connsiteX1" fmla="*/ 250929 w 495969"/>
                    <a:gd name="connsiteY1" fmla="*/ 0 h 1049255"/>
                    <a:gd name="connsiteX2" fmla="*/ 406601 w 495969"/>
                    <a:gd name="connsiteY2" fmla="*/ 1049255 h 1049255"/>
                    <a:gd name="connsiteX3" fmla="*/ 95257 w 495969"/>
                    <a:gd name="connsiteY3" fmla="*/ 1049255 h 10492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95969" h="1049255">
                      <a:moveTo>
                        <a:pt x="95257" y="1049255"/>
                      </a:moveTo>
                      <a:cubicBezTo>
                        <a:pt x="6676" y="723357"/>
                        <a:pt x="-121664" y="317947"/>
                        <a:pt x="250929" y="0"/>
                      </a:cubicBezTo>
                      <a:cubicBezTo>
                        <a:pt x="612920" y="328549"/>
                        <a:pt x="489882" y="781667"/>
                        <a:pt x="406601" y="1049255"/>
                      </a:cubicBezTo>
                      <a:lnTo>
                        <a:pt x="95257" y="104925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ko-KR" altLang="en-US">
                    <a:solidFill>
                      <a:schemeClr val="accent3"/>
                    </a:solidFill>
                  </a:endParaRPr>
                </a:p>
              </p:txBody>
            </p:sp>
            <p:sp>
              <p:nvSpPr>
                <p:cNvPr id="55" name="자유형: 도형 30">
                  <a:extLst>
                    <a:ext uri="{FF2B5EF4-FFF2-40B4-BE49-F238E27FC236}">
                      <a16:creationId xmlns:a16="http://schemas.microsoft.com/office/drawing/2014/main" id="{D96BE585-05E0-4033-B2FB-312588F9F104}"/>
                    </a:ext>
                  </a:extLst>
                </p:cNvPr>
                <p:cNvSpPr/>
                <p:nvPr userDrawn="1"/>
              </p:nvSpPr>
              <p:spPr>
                <a:xfrm>
                  <a:off x="5939427" y="102551"/>
                  <a:ext cx="364003" cy="92935"/>
                </a:xfrm>
                <a:custGeom>
                  <a:avLst/>
                  <a:gdLst>
                    <a:gd name="connsiteX0" fmla="*/ 0 w 364003"/>
                    <a:gd name="connsiteY0" fmla="*/ 0 h 92935"/>
                    <a:gd name="connsiteX1" fmla="*/ 364003 w 364003"/>
                    <a:gd name="connsiteY1" fmla="*/ 0 h 92935"/>
                    <a:gd name="connsiteX2" fmla="*/ 336518 w 364003"/>
                    <a:gd name="connsiteY2" fmla="*/ 92935 h 92935"/>
                    <a:gd name="connsiteX3" fmla="*/ 25174 w 364003"/>
                    <a:gd name="connsiteY3" fmla="*/ 92935 h 92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4003" h="92935">
                      <a:moveTo>
                        <a:pt x="0" y="0"/>
                      </a:moveTo>
                      <a:lnTo>
                        <a:pt x="364003" y="0"/>
                      </a:lnTo>
                      <a:lnTo>
                        <a:pt x="336518" y="92935"/>
                      </a:lnTo>
                      <a:lnTo>
                        <a:pt x="25174" y="92935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ko-KR" altLang="en-US">
                    <a:solidFill>
                      <a:schemeClr val="accent3"/>
                    </a:solidFill>
                  </a:endParaRPr>
                </a:p>
              </p:txBody>
            </p:sp>
            <p:sp>
              <p:nvSpPr>
                <p:cNvPr id="56" name="자유형: 도형 31">
                  <a:extLst>
                    <a:ext uri="{FF2B5EF4-FFF2-40B4-BE49-F238E27FC236}">
                      <a16:creationId xmlns:a16="http://schemas.microsoft.com/office/drawing/2014/main" id="{CEA24E68-55C7-4862-96C3-1274E6ED7550}"/>
                    </a:ext>
                  </a:extLst>
                </p:cNvPr>
                <p:cNvSpPr/>
                <p:nvPr userDrawn="1"/>
              </p:nvSpPr>
              <p:spPr>
                <a:xfrm>
                  <a:off x="5893989" y="-857099"/>
                  <a:ext cx="444279" cy="350537"/>
                </a:xfrm>
                <a:custGeom>
                  <a:avLst/>
                  <a:gdLst>
                    <a:gd name="connsiteX0" fmla="*/ 227272 w 444279"/>
                    <a:gd name="connsiteY0" fmla="*/ 0 h 350537"/>
                    <a:gd name="connsiteX1" fmla="*/ 440556 w 444279"/>
                    <a:gd name="connsiteY1" fmla="*/ 335046 h 350537"/>
                    <a:gd name="connsiteX2" fmla="*/ 444279 w 444279"/>
                    <a:gd name="connsiteY2" fmla="*/ 350537 h 350537"/>
                    <a:gd name="connsiteX3" fmla="*/ 0 w 444279"/>
                    <a:gd name="connsiteY3" fmla="*/ 350537 h 350537"/>
                    <a:gd name="connsiteX4" fmla="*/ 8223 w 444279"/>
                    <a:gd name="connsiteY4" fmla="*/ 318604 h 350537"/>
                    <a:gd name="connsiteX5" fmla="*/ 227272 w 444279"/>
                    <a:gd name="connsiteY5" fmla="*/ 0 h 350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44279" h="350537">
                      <a:moveTo>
                        <a:pt x="227272" y="0"/>
                      </a:moveTo>
                      <a:cubicBezTo>
                        <a:pt x="340394" y="102672"/>
                        <a:pt x="406151" y="217508"/>
                        <a:pt x="440556" y="335046"/>
                      </a:cubicBezTo>
                      <a:lnTo>
                        <a:pt x="444279" y="350537"/>
                      </a:lnTo>
                      <a:lnTo>
                        <a:pt x="0" y="350537"/>
                      </a:lnTo>
                      <a:lnTo>
                        <a:pt x="8223" y="318604"/>
                      </a:lnTo>
                      <a:cubicBezTo>
                        <a:pt x="43321" y="207258"/>
                        <a:pt x="110837" y="99358"/>
                        <a:pt x="22727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ko-KR" altLang="en-US">
                    <a:solidFill>
                      <a:schemeClr val="accent3"/>
                    </a:solidFill>
                  </a:endParaRPr>
                </a:p>
              </p:txBody>
            </p:sp>
          </p:grpSp>
          <p:sp>
            <p:nvSpPr>
              <p:cNvPr id="50" name="타원 25">
                <a:extLst>
                  <a:ext uri="{FF2B5EF4-FFF2-40B4-BE49-F238E27FC236}">
                    <a16:creationId xmlns:a16="http://schemas.microsoft.com/office/drawing/2014/main" id="{83751921-BBCD-40BB-9C8D-EE9005C6AD62}"/>
                  </a:ext>
                </a:extLst>
              </p:cNvPr>
              <p:cNvSpPr/>
              <p:nvPr userDrawn="1"/>
            </p:nvSpPr>
            <p:spPr>
              <a:xfrm>
                <a:off x="5535216" y="-351600"/>
                <a:ext cx="180000" cy="180000"/>
              </a:xfrm>
              <a:prstGeom prst="ellipse">
                <a:avLst/>
              </a:prstGeom>
              <a:solidFill>
                <a:srgbClr val="46AEB8"/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51" name="직사각형 26">
                <a:extLst>
                  <a:ext uri="{FF2B5EF4-FFF2-40B4-BE49-F238E27FC236}">
                    <a16:creationId xmlns:a16="http://schemas.microsoft.com/office/drawing/2014/main" id="{92FAE15D-637E-4A82-9437-8BDF92AC2116}"/>
                  </a:ext>
                </a:extLst>
              </p:cNvPr>
              <p:cNvSpPr/>
              <p:nvPr userDrawn="1"/>
            </p:nvSpPr>
            <p:spPr>
              <a:xfrm flipH="1">
                <a:off x="5614416" y="6445"/>
                <a:ext cx="21600" cy="43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52" name="자유형: 도형 27">
                <a:extLst>
                  <a:ext uri="{FF2B5EF4-FFF2-40B4-BE49-F238E27FC236}">
                    <a16:creationId xmlns:a16="http://schemas.microsoft.com/office/drawing/2014/main" id="{4E23ACC3-7A6C-4563-A8DC-97C9FA37BDAF}"/>
                  </a:ext>
                </a:extLst>
              </p:cNvPr>
              <p:cNvSpPr/>
              <p:nvPr userDrawn="1"/>
            </p:nvSpPr>
            <p:spPr>
              <a:xfrm>
                <a:off x="5304862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53" name="자유형: 도형 28">
                <a:extLst>
                  <a:ext uri="{FF2B5EF4-FFF2-40B4-BE49-F238E27FC236}">
                    <a16:creationId xmlns:a16="http://schemas.microsoft.com/office/drawing/2014/main" id="{19885A41-8F4B-4C95-845E-D567F1462026}"/>
                  </a:ext>
                </a:extLst>
              </p:cNvPr>
              <p:cNvSpPr/>
              <p:nvPr userDrawn="1"/>
            </p:nvSpPr>
            <p:spPr>
              <a:xfrm flipH="1">
                <a:off x="5807099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</p:grpSp>
      </p:grpSp>
      <p:sp>
        <p:nvSpPr>
          <p:cNvPr id="75" name="Rectangle 74"/>
          <p:cNvSpPr/>
          <p:nvPr/>
        </p:nvSpPr>
        <p:spPr>
          <a:xfrm>
            <a:off x="247736" y="777184"/>
            <a:ext cx="5687072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chemeClr val="bg1"/>
                </a:solidFill>
                <a:latin typeface="Al Qabas Bold" panose="00000800000000000000" pitchFamily="2" charset="-78"/>
                <a:cs typeface="Al Qabas Bold" panose="00000800000000000000" pitchFamily="2" charset="-78"/>
              </a:rPr>
              <a:t>Future Companies Innovation Programs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824BE753-0293-4FBF-B6FA-8435AE28E4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5933"/>
            <a:ext cx="1402586" cy="62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44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>
            <a:alpha val="7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مجموعة 16"/>
          <p:cNvGrpSpPr/>
          <p:nvPr/>
        </p:nvGrpSpPr>
        <p:grpSpPr>
          <a:xfrm>
            <a:off x="10297633" y="4805916"/>
            <a:ext cx="2146600" cy="2297105"/>
            <a:chOff x="10297633" y="4805916"/>
            <a:chExt cx="2146600" cy="2297105"/>
          </a:xfrm>
        </p:grpSpPr>
        <p:grpSp>
          <p:nvGrpSpPr>
            <p:cNvPr id="18" name="그룹 4">
              <a:extLst>
                <a:ext uri="{FF2B5EF4-FFF2-40B4-BE49-F238E27FC236}">
                  <a16:creationId xmlns:a16="http://schemas.microsoft.com/office/drawing/2014/main" id="{71752301-D92E-4D79-BF2B-4305B126D797}"/>
                </a:ext>
              </a:extLst>
            </p:cNvPr>
            <p:cNvGrpSpPr/>
            <p:nvPr/>
          </p:nvGrpSpPr>
          <p:grpSpPr>
            <a:xfrm>
              <a:off x="10297633" y="5536241"/>
              <a:ext cx="2146600" cy="1566780"/>
              <a:chOff x="2401342" y="248706"/>
              <a:chExt cx="5620059" cy="3598510"/>
            </a:xfrm>
            <a:solidFill>
              <a:schemeClr val="bg1"/>
            </a:solidFill>
          </p:grpSpPr>
          <p:sp>
            <p:nvSpPr>
              <p:cNvPr id="29" name="Oval 11">
                <a:extLst>
                  <a:ext uri="{FF2B5EF4-FFF2-40B4-BE49-F238E27FC236}">
                    <a16:creationId xmlns:a16="http://schemas.microsoft.com/office/drawing/2014/main" id="{E3ED16A4-1376-4238-9F5E-F0B1FFDB562F}"/>
                  </a:ext>
                </a:extLst>
              </p:cNvPr>
              <p:cNvSpPr/>
              <p:nvPr userDrawn="1"/>
            </p:nvSpPr>
            <p:spPr>
              <a:xfrm>
                <a:off x="4283968" y="941198"/>
                <a:ext cx="956850" cy="9568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30" name="Oval 11">
                <a:extLst>
                  <a:ext uri="{FF2B5EF4-FFF2-40B4-BE49-F238E27FC236}">
                    <a16:creationId xmlns:a16="http://schemas.microsoft.com/office/drawing/2014/main" id="{65098AB4-3535-4F1E-89FE-167B43C54770}"/>
                  </a:ext>
                </a:extLst>
              </p:cNvPr>
              <p:cNvSpPr/>
              <p:nvPr userDrawn="1"/>
            </p:nvSpPr>
            <p:spPr>
              <a:xfrm>
                <a:off x="4080672" y="1386488"/>
                <a:ext cx="491180" cy="4911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31" name="Oval 11">
                <a:extLst>
                  <a:ext uri="{FF2B5EF4-FFF2-40B4-BE49-F238E27FC236}">
                    <a16:creationId xmlns:a16="http://schemas.microsoft.com/office/drawing/2014/main" id="{825C163D-A1BF-41C8-B303-595E350C1FDA}"/>
                  </a:ext>
                </a:extLst>
              </p:cNvPr>
              <p:cNvSpPr/>
              <p:nvPr userDrawn="1"/>
            </p:nvSpPr>
            <p:spPr>
              <a:xfrm>
                <a:off x="3485352" y="1717923"/>
                <a:ext cx="1190640" cy="11906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32" name="Oval 11">
                <a:extLst>
                  <a:ext uri="{FF2B5EF4-FFF2-40B4-BE49-F238E27FC236}">
                    <a16:creationId xmlns:a16="http://schemas.microsoft.com/office/drawing/2014/main" id="{8DC744F5-F671-4926-8885-018D87EFF748}"/>
                  </a:ext>
                </a:extLst>
              </p:cNvPr>
              <p:cNvSpPr/>
              <p:nvPr userDrawn="1"/>
            </p:nvSpPr>
            <p:spPr>
              <a:xfrm>
                <a:off x="2886827" y="1894030"/>
                <a:ext cx="1190640" cy="11906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33" name="Oval 11">
                <a:extLst>
                  <a:ext uri="{FF2B5EF4-FFF2-40B4-BE49-F238E27FC236}">
                    <a16:creationId xmlns:a16="http://schemas.microsoft.com/office/drawing/2014/main" id="{645BFE60-66EB-4AB1-99BB-AC1028C9DAB2}"/>
                  </a:ext>
                </a:extLst>
              </p:cNvPr>
              <p:cNvSpPr/>
              <p:nvPr userDrawn="1"/>
            </p:nvSpPr>
            <p:spPr>
              <a:xfrm>
                <a:off x="2401342" y="2516235"/>
                <a:ext cx="784747" cy="7847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34" name="Oval 11">
                <a:extLst>
                  <a:ext uri="{FF2B5EF4-FFF2-40B4-BE49-F238E27FC236}">
                    <a16:creationId xmlns:a16="http://schemas.microsoft.com/office/drawing/2014/main" id="{9752675A-9CE1-4787-BDA7-2F13CE27E255}"/>
                  </a:ext>
                </a:extLst>
              </p:cNvPr>
              <p:cNvSpPr/>
              <p:nvPr userDrawn="1"/>
            </p:nvSpPr>
            <p:spPr>
              <a:xfrm>
                <a:off x="3017096" y="2797485"/>
                <a:ext cx="784747" cy="7847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35" name="Oval 11">
                <a:extLst>
                  <a:ext uri="{FF2B5EF4-FFF2-40B4-BE49-F238E27FC236}">
                    <a16:creationId xmlns:a16="http://schemas.microsoft.com/office/drawing/2014/main" id="{70AA3E2F-FFD7-41C8-937B-1BB1FD6D48AA}"/>
                  </a:ext>
                </a:extLst>
              </p:cNvPr>
              <p:cNvSpPr/>
              <p:nvPr userDrawn="1"/>
            </p:nvSpPr>
            <p:spPr>
              <a:xfrm>
                <a:off x="3562974" y="2003019"/>
                <a:ext cx="1844197" cy="184419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36" name="Oval 11">
                <a:extLst>
                  <a:ext uri="{FF2B5EF4-FFF2-40B4-BE49-F238E27FC236}">
                    <a16:creationId xmlns:a16="http://schemas.microsoft.com/office/drawing/2014/main" id="{E2FB70C2-4275-44C2-BEBB-19D2A59B2B29}"/>
                  </a:ext>
                </a:extLst>
              </p:cNvPr>
              <p:cNvSpPr/>
              <p:nvPr userDrawn="1"/>
            </p:nvSpPr>
            <p:spPr>
              <a:xfrm>
                <a:off x="4999309" y="3011131"/>
                <a:ext cx="784747" cy="7847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37" name="Oval 11">
                <a:extLst>
                  <a:ext uri="{FF2B5EF4-FFF2-40B4-BE49-F238E27FC236}">
                    <a16:creationId xmlns:a16="http://schemas.microsoft.com/office/drawing/2014/main" id="{BBB44E7F-6D1B-47B6-9E98-3ED138935D38}"/>
                  </a:ext>
                </a:extLst>
              </p:cNvPr>
              <p:cNvSpPr/>
              <p:nvPr userDrawn="1"/>
            </p:nvSpPr>
            <p:spPr>
              <a:xfrm>
                <a:off x="5653222" y="2981733"/>
                <a:ext cx="784747" cy="7847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38" name="Oval 11">
                <a:extLst>
                  <a:ext uri="{FF2B5EF4-FFF2-40B4-BE49-F238E27FC236}">
                    <a16:creationId xmlns:a16="http://schemas.microsoft.com/office/drawing/2014/main" id="{6C2339E1-B72E-4353-8A5C-175C317F45CF}"/>
                  </a:ext>
                </a:extLst>
              </p:cNvPr>
              <p:cNvSpPr/>
              <p:nvPr userDrawn="1"/>
            </p:nvSpPr>
            <p:spPr>
              <a:xfrm>
                <a:off x="6035666" y="2445747"/>
                <a:ext cx="1363186" cy="13631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39" name="Oval 11">
                <a:extLst>
                  <a:ext uri="{FF2B5EF4-FFF2-40B4-BE49-F238E27FC236}">
                    <a16:creationId xmlns:a16="http://schemas.microsoft.com/office/drawing/2014/main" id="{658111E6-1D20-456F-800A-B2F95B3FF91B}"/>
                  </a:ext>
                </a:extLst>
              </p:cNvPr>
              <p:cNvSpPr/>
              <p:nvPr userDrawn="1"/>
            </p:nvSpPr>
            <p:spPr>
              <a:xfrm>
                <a:off x="7037784" y="2729409"/>
                <a:ext cx="784747" cy="7847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40" name="Oval 11">
                <a:extLst>
                  <a:ext uri="{FF2B5EF4-FFF2-40B4-BE49-F238E27FC236}">
                    <a16:creationId xmlns:a16="http://schemas.microsoft.com/office/drawing/2014/main" id="{0678419F-6DC9-4A44-A8DE-1A75E6FE4310}"/>
                  </a:ext>
                </a:extLst>
              </p:cNvPr>
              <p:cNvSpPr/>
              <p:nvPr userDrawn="1"/>
            </p:nvSpPr>
            <p:spPr>
              <a:xfrm>
                <a:off x="6658215" y="1725625"/>
                <a:ext cx="1363186" cy="13631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41" name="Oval 11">
                <a:extLst>
                  <a:ext uri="{FF2B5EF4-FFF2-40B4-BE49-F238E27FC236}">
                    <a16:creationId xmlns:a16="http://schemas.microsoft.com/office/drawing/2014/main" id="{47EA14DE-3051-4A53-AFAB-78F38092F6BF}"/>
                  </a:ext>
                </a:extLst>
              </p:cNvPr>
              <p:cNvSpPr/>
              <p:nvPr userDrawn="1"/>
            </p:nvSpPr>
            <p:spPr>
              <a:xfrm>
                <a:off x="4702059" y="880592"/>
                <a:ext cx="1040194" cy="104019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42" name="Oval 11">
                <a:extLst>
                  <a:ext uri="{FF2B5EF4-FFF2-40B4-BE49-F238E27FC236}">
                    <a16:creationId xmlns:a16="http://schemas.microsoft.com/office/drawing/2014/main" id="{E8861E65-EAD0-466F-B6C6-5253411D3A55}"/>
                  </a:ext>
                </a:extLst>
              </p:cNvPr>
              <p:cNvSpPr/>
              <p:nvPr userDrawn="1"/>
            </p:nvSpPr>
            <p:spPr>
              <a:xfrm>
                <a:off x="5200227" y="1153449"/>
                <a:ext cx="1040194" cy="104019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43" name="Oval 11">
                <a:extLst>
                  <a:ext uri="{FF2B5EF4-FFF2-40B4-BE49-F238E27FC236}">
                    <a16:creationId xmlns:a16="http://schemas.microsoft.com/office/drawing/2014/main" id="{F0A73230-26FA-4986-B498-5344E4819AB0}"/>
                  </a:ext>
                </a:extLst>
              </p:cNvPr>
              <p:cNvSpPr/>
              <p:nvPr userDrawn="1"/>
            </p:nvSpPr>
            <p:spPr>
              <a:xfrm>
                <a:off x="5945245" y="1484448"/>
                <a:ext cx="701108" cy="7011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54" name="Oval 11">
                <a:extLst>
                  <a:ext uri="{FF2B5EF4-FFF2-40B4-BE49-F238E27FC236}">
                    <a16:creationId xmlns:a16="http://schemas.microsoft.com/office/drawing/2014/main" id="{6F66F626-346C-49CA-B56E-D85565363C03}"/>
                  </a:ext>
                </a:extLst>
              </p:cNvPr>
              <p:cNvSpPr/>
              <p:nvPr userDrawn="1"/>
            </p:nvSpPr>
            <p:spPr>
              <a:xfrm>
                <a:off x="6121822" y="1792219"/>
                <a:ext cx="1040194" cy="104019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55" name="Oval 11">
                <a:extLst>
                  <a:ext uri="{FF2B5EF4-FFF2-40B4-BE49-F238E27FC236}">
                    <a16:creationId xmlns:a16="http://schemas.microsoft.com/office/drawing/2014/main" id="{9483083D-2EA9-47BD-B7D3-431AFD4D109C}"/>
                  </a:ext>
                </a:extLst>
              </p:cNvPr>
              <p:cNvSpPr/>
              <p:nvPr userDrawn="1"/>
            </p:nvSpPr>
            <p:spPr>
              <a:xfrm>
                <a:off x="4251327" y="1369850"/>
                <a:ext cx="2136016" cy="21360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56" name="사다리꼴 22">
                <a:extLst>
                  <a:ext uri="{FF2B5EF4-FFF2-40B4-BE49-F238E27FC236}">
                    <a16:creationId xmlns:a16="http://schemas.microsoft.com/office/drawing/2014/main" id="{370D5F0B-6713-44A3-87F1-5C4347632CD8}"/>
                  </a:ext>
                </a:extLst>
              </p:cNvPr>
              <p:cNvSpPr/>
              <p:nvPr userDrawn="1"/>
            </p:nvSpPr>
            <p:spPr>
              <a:xfrm>
                <a:off x="4765704" y="248706"/>
                <a:ext cx="608632" cy="1216152"/>
              </a:xfrm>
              <a:prstGeom prst="trapezoi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</p:grpSp>
        <p:grpSp>
          <p:nvGrpSpPr>
            <p:cNvPr id="19" name="그룹 23">
              <a:extLst>
                <a:ext uri="{FF2B5EF4-FFF2-40B4-BE49-F238E27FC236}">
                  <a16:creationId xmlns:a16="http://schemas.microsoft.com/office/drawing/2014/main" id="{44838416-64E2-4B8A-B0BE-38B6123CE7AB}"/>
                </a:ext>
              </a:extLst>
            </p:cNvPr>
            <p:cNvGrpSpPr/>
            <p:nvPr/>
          </p:nvGrpSpPr>
          <p:grpSpPr>
            <a:xfrm>
              <a:off x="11087551" y="4805916"/>
              <a:ext cx="468994" cy="901546"/>
              <a:chOff x="5304862" y="-789923"/>
              <a:chExt cx="645890" cy="1241591"/>
            </a:xfrm>
          </p:grpSpPr>
          <p:grpSp>
            <p:nvGrpSpPr>
              <p:cNvPr id="21" name="그룹 24">
                <a:extLst>
                  <a:ext uri="{FF2B5EF4-FFF2-40B4-BE49-F238E27FC236}">
                    <a16:creationId xmlns:a16="http://schemas.microsoft.com/office/drawing/2014/main" id="{E7EF55E3-CB9F-48ED-87C1-08F32340C6BA}"/>
                  </a:ext>
                </a:extLst>
              </p:cNvPr>
              <p:cNvGrpSpPr/>
              <p:nvPr userDrawn="1"/>
            </p:nvGrpSpPr>
            <p:grpSpPr>
              <a:xfrm>
                <a:off x="5377232" y="-789923"/>
                <a:ext cx="495969" cy="1052585"/>
                <a:chOff x="5868144" y="-857099"/>
                <a:chExt cx="495969" cy="1052585"/>
              </a:xfrm>
            </p:grpSpPr>
            <p:sp>
              <p:nvSpPr>
                <p:cNvPr id="26" name="이등변 삼각형 49">
                  <a:extLst>
                    <a:ext uri="{FF2B5EF4-FFF2-40B4-BE49-F238E27FC236}">
                      <a16:creationId xmlns:a16="http://schemas.microsoft.com/office/drawing/2014/main" id="{28216990-4F60-4C97-A358-84C93070C22A}"/>
                    </a:ext>
                  </a:extLst>
                </p:cNvPr>
                <p:cNvSpPr/>
                <p:nvPr userDrawn="1"/>
              </p:nvSpPr>
              <p:spPr>
                <a:xfrm>
                  <a:off x="5868144" y="-853769"/>
                  <a:ext cx="495969" cy="1049255"/>
                </a:xfrm>
                <a:custGeom>
                  <a:avLst/>
                  <a:gdLst>
                    <a:gd name="connsiteX0" fmla="*/ 0 w 311344"/>
                    <a:gd name="connsiteY0" fmla="*/ 1049255 h 1049255"/>
                    <a:gd name="connsiteX1" fmla="*/ 155672 w 311344"/>
                    <a:gd name="connsiteY1" fmla="*/ 0 h 1049255"/>
                    <a:gd name="connsiteX2" fmla="*/ 311344 w 311344"/>
                    <a:gd name="connsiteY2" fmla="*/ 1049255 h 1049255"/>
                    <a:gd name="connsiteX3" fmla="*/ 0 w 311344"/>
                    <a:gd name="connsiteY3" fmla="*/ 1049255 h 1049255"/>
                    <a:gd name="connsiteX0" fmla="*/ 45684 w 357028"/>
                    <a:gd name="connsiteY0" fmla="*/ 1049255 h 1049255"/>
                    <a:gd name="connsiteX1" fmla="*/ 201356 w 357028"/>
                    <a:gd name="connsiteY1" fmla="*/ 0 h 1049255"/>
                    <a:gd name="connsiteX2" fmla="*/ 357028 w 357028"/>
                    <a:gd name="connsiteY2" fmla="*/ 1049255 h 1049255"/>
                    <a:gd name="connsiteX3" fmla="*/ 45684 w 357028"/>
                    <a:gd name="connsiteY3" fmla="*/ 1049255 h 1049255"/>
                    <a:gd name="connsiteX0" fmla="*/ 45684 w 416158"/>
                    <a:gd name="connsiteY0" fmla="*/ 1049255 h 1049255"/>
                    <a:gd name="connsiteX1" fmla="*/ 201356 w 416158"/>
                    <a:gd name="connsiteY1" fmla="*/ 0 h 1049255"/>
                    <a:gd name="connsiteX2" fmla="*/ 357028 w 416158"/>
                    <a:gd name="connsiteY2" fmla="*/ 1049255 h 1049255"/>
                    <a:gd name="connsiteX3" fmla="*/ 45684 w 416158"/>
                    <a:gd name="connsiteY3" fmla="*/ 1049255 h 1049255"/>
                    <a:gd name="connsiteX0" fmla="*/ 87161 w 457635"/>
                    <a:gd name="connsiteY0" fmla="*/ 1049255 h 1049255"/>
                    <a:gd name="connsiteX1" fmla="*/ 242833 w 457635"/>
                    <a:gd name="connsiteY1" fmla="*/ 0 h 1049255"/>
                    <a:gd name="connsiteX2" fmla="*/ 398505 w 457635"/>
                    <a:gd name="connsiteY2" fmla="*/ 1049255 h 1049255"/>
                    <a:gd name="connsiteX3" fmla="*/ 87161 w 457635"/>
                    <a:gd name="connsiteY3" fmla="*/ 1049255 h 1049255"/>
                    <a:gd name="connsiteX0" fmla="*/ 87161 w 500627"/>
                    <a:gd name="connsiteY0" fmla="*/ 1049255 h 1049255"/>
                    <a:gd name="connsiteX1" fmla="*/ 242833 w 500627"/>
                    <a:gd name="connsiteY1" fmla="*/ 0 h 1049255"/>
                    <a:gd name="connsiteX2" fmla="*/ 398505 w 500627"/>
                    <a:gd name="connsiteY2" fmla="*/ 1049255 h 1049255"/>
                    <a:gd name="connsiteX3" fmla="*/ 87161 w 500627"/>
                    <a:gd name="connsiteY3" fmla="*/ 1049255 h 1049255"/>
                    <a:gd name="connsiteX0" fmla="*/ 91187 w 504653"/>
                    <a:gd name="connsiteY0" fmla="*/ 1049255 h 1049255"/>
                    <a:gd name="connsiteX1" fmla="*/ 246859 w 504653"/>
                    <a:gd name="connsiteY1" fmla="*/ 0 h 1049255"/>
                    <a:gd name="connsiteX2" fmla="*/ 402531 w 504653"/>
                    <a:gd name="connsiteY2" fmla="*/ 1049255 h 1049255"/>
                    <a:gd name="connsiteX3" fmla="*/ 91187 w 504653"/>
                    <a:gd name="connsiteY3" fmla="*/ 1049255 h 1049255"/>
                    <a:gd name="connsiteX0" fmla="*/ 91187 w 500775"/>
                    <a:gd name="connsiteY0" fmla="*/ 1049255 h 1049255"/>
                    <a:gd name="connsiteX1" fmla="*/ 246859 w 500775"/>
                    <a:gd name="connsiteY1" fmla="*/ 0 h 1049255"/>
                    <a:gd name="connsiteX2" fmla="*/ 402531 w 500775"/>
                    <a:gd name="connsiteY2" fmla="*/ 1049255 h 1049255"/>
                    <a:gd name="connsiteX3" fmla="*/ 91187 w 500775"/>
                    <a:gd name="connsiteY3" fmla="*/ 1049255 h 1049255"/>
                    <a:gd name="connsiteX0" fmla="*/ 91187 w 484758"/>
                    <a:gd name="connsiteY0" fmla="*/ 1049255 h 1049255"/>
                    <a:gd name="connsiteX1" fmla="*/ 246859 w 484758"/>
                    <a:gd name="connsiteY1" fmla="*/ 0 h 1049255"/>
                    <a:gd name="connsiteX2" fmla="*/ 402531 w 484758"/>
                    <a:gd name="connsiteY2" fmla="*/ 1049255 h 1049255"/>
                    <a:gd name="connsiteX3" fmla="*/ 91187 w 484758"/>
                    <a:gd name="connsiteY3" fmla="*/ 1049255 h 1049255"/>
                    <a:gd name="connsiteX0" fmla="*/ 91187 w 488692"/>
                    <a:gd name="connsiteY0" fmla="*/ 1049255 h 1049255"/>
                    <a:gd name="connsiteX1" fmla="*/ 246859 w 488692"/>
                    <a:gd name="connsiteY1" fmla="*/ 0 h 1049255"/>
                    <a:gd name="connsiteX2" fmla="*/ 402531 w 488692"/>
                    <a:gd name="connsiteY2" fmla="*/ 1049255 h 1049255"/>
                    <a:gd name="connsiteX3" fmla="*/ 91187 w 488692"/>
                    <a:gd name="connsiteY3" fmla="*/ 1049255 h 1049255"/>
                    <a:gd name="connsiteX0" fmla="*/ 91187 w 492707"/>
                    <a:gd name="connsiteY0" fmla="*/ 1049255 h 1049255"/>
                    <a:gd name="connsiteX1" fmla="*/ 246859 w 492707"/>
                    <a:gd name="connsiteY1" fmla="*/ 0 h 1049255"/>
                    <a:gd name="connsiteX2" fmla="*/ 402531 w 492707"/>
                    <a:gd name="connsiteY2" fmla="*/ 1049255 h 1049255"/>
                    <a:gd name="connsiteX3" fmla="*/ 91187 w 492707"/>
                    <a:gd name="connsiteY3" fmla="*/ 1049255 h 1049255"/>
                    <a:gd name="connsiteX0" fmla="*/ 95257 w 496777"/>
                    <a:gd name="connsiteY0" fmla="*/ 1049255 h 1049255"/>
                    <a:gd name="connsiteX1" fmla="*/ 250929 w 496777"/>
                    <a:gd name="connsiteY1" fmla="*/ 0 h 1049255"/>
                    <a:gd name="connsiteX2" fmla="*/ 406601 w 496777"/>
                    <a:gd name="connsiteY2" fmla="*/ 1049255 h 1049255"/>
                    <a:gd name="connsiteX3" fmla="*/ 95257 w 496777"/>
                    <a:gd name="connsiteY3" fmla="*/ 1049255 h 1049255"/>
                    <a:gd name="connsiteX0" fmla="*/ 95257 w 485293"/>
                    <a:gd name="connsiteY0" fmla="*/ 1049255 h 1049255"/>
                    <a:gd name="connsiteX1" fmla="*/ 250929 w 485293"/>
                    <a:gd name="connsiteY1" fmla="*/ 0 h 1049255"/>
                    <a:gd name="connsiteX2" fmla="*/ 406601 w 485293"/>
                    <a:gd name="connsiteY2" fmla="*/ 1049255 h 1049255"/>
                    <a:gd name="connsiteX3" fmla="*/ 95257 w 485293"/>
                    <a:gd name="connsiteY3" fmla="*/ 1049255 h 1049255"/>
                    <a:gd name="connsiteX0" fmla="*/ 95257 w 494828"/>
                    <a:gd name="connsiteY0" fmla="*/ 1049255 h 1049255"/>
                    <a:gd name="connsiteX1" fmla="*/ 250929 w 494828"/>
                    <a:gd name="connsiteY1" fmla="*/ 0 h 1049255"/>
                    <a:gd name="connsiteX2" fmla="*/ 406601 w 494828"/>
                    <a:gd name="connsiteY2" fmla="*/ 1049255 h 1049255"/>
                    <a:gd name="connsiteX3" fmla="*/ 95257 w 494828"/>
                    <a:gd name="connsiteY3" fmla="*/ 1049255 h 1049255"/>
                    <a:gd name="connsiteX0" fmla="*/ 95257 w 493814"/>
                    <a:gd name="connsiteY0" fmla="*/ 1049255 h 1049255"/>
                    <a:gd name="connsiteX1" fmla="*/ 250929 w 493814"/>
                    <a:gd name="connsiteY1" fmla="*/ 0 h 1049255"/>
                    <a:gd name="connsiteX2" fmla="*/ 406601 w 493814"/>
                    <a:gd name="connsiteY2" fmla="*/ 1049255 h 1049255"/>
                    <a:gd name="connsiteX3" fmla="*/ 95257 w 493814"/>
                    <a:gd name="connsiteY3" fmla="*/ 1049255 h 1049255"/>
                    <a:gd name="connsiteX0" fmla="*/ 95257 w 496864"/>
                    <a:gd name="connsiteY0" fmla="*/ 1049255 h 1049255"/>
                    <a:gd name="connsiteX1" fmla="*/ 250929 w 496864"/>
                    <a:gd name="connsiteY1" fmla="*/ 0 h 1049255"/>
                    <a:gd name="connsiteX2" fmla="*/ 406601 w 496864"/>
                    <a:gd name="connsiteY2" fmla="*/ 1049255 h 1049255"/>
                    <a:gd name="connsiteX3" fmla="*/ 95257 w 496864"/>
                    <a:gd name="connsiteY3" fmla="*/ 1049255 h 1049255"/>
                    <a:gd name="connsiteX0" fmla="*/ 95257 w 497887"/>
                    <a:gd name="connsiteY0" fmla="*/ 1049255 h 1049255"/>
                    <a:gd name="connsiteX1" fmla="*/ 250929 w 497887"/>
                    <a:gd name="connsiteY1" fmla="*/ 0 h 1049255"/>
                    <a:gd name="connsiteX2" fmla="*/ 406601 w 497887"/>
                    <a:gd name="connsiteY2" fmla="*/ 1049255 h 1049255"/>
                    <a:gd name="connsiteX3" fmla="*/ 95257 w 497887"/>
                    <a:gd name="connsiteY3" fmla="*/ 1049255 h 1049255"/>
                    <a:gd name="connsiteX0" fmla="*/ 95257 w 495969"/>
                    <a:gd name="connsiteY0" fmla="*/ 1049255 h 1049255"/>
                    <a:gd name="connsiteX1" fmla="*/ 250929 w 495969"/>
                    <a:gd name="connsiteY1" fmla="*/ 0 h 1049255"/>
                    <a:gd name="connsiteX2" fmla="*/ 406601 w 495969"/>
                    <a:gd name="connsiteY2" fmla="*/ 1049255 h 1049255"/>
                    <a:gd name="connsiteX3" fmla="*/ 95257 w 495969"/>
                    <a:gd name="connsiteY3" fmla="*/ 1049255 h 10492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95969" h="1049255">
                      <a:moveTo>
                        <a:pt x="95257" y="1049255"/>
                      </a:moveTo>
                      <a:cubicBezTo>
                        <a:pt x="6676" y="723357"/>
                        <a:pt x="-121664" y="317947"/>
                        <a:pt x="250929" y="0"/>
                      </a:cubicBezTo>
                      <a:cubicBezTo>
                        <a:pt x="612920" y="328549"/>
                        <a:pt x="489882" y="781667"/>
                        <a:pt x="406601" y="1049255"/>
                      </a:cubicBezTo>
                      <a:lnTo>
                        <a:pt x="95257" y="104925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ko-KR" altLang="en-US">
                    <a:solidFill>
                      <a:schemeClr val="accent3"/>
                    </a:solidFill>
                  </a:endParaRPr>
                </a:p>
              </p:txBody>
            </p:sp>
            <p:sp>
              <p:nvSpPr>
                <p:cNvPr id="27" name="자유형: 도형 30">
                  <a:extLst>
                    <a:ext uri="{FF2B5EF4-FFF2-40B4-BE49-F238E27FC236}">
                      <a16:creationId xmlns:a16="http://schemas.microsoft.com/office/drawing/2014/main" id="{D96BE585-05E0-4033-B2FB-312588F9F104}"/>
                    </a:ext>
                  </a:extLst>
                </p:cNvPr>
                <p:cNvSpPr/>
                <p:nvPr userDrawn="1"/>
              </p:nvSpPr>
              <p:spPr>
                <a:xfrm>
                  <a:off x="5939427" y="102551"/>
                  <a:ext cx="364003" cy="92935"/>
                </a:xfrm>
                <a:custGeom>
                  <a:avLst/>
                  <a:gdLst>
                    <a:gd name="connsiteX0" fmla="*/ 0 w 364003"/>
                    <a:gd name="connsiteY0" fmla="*/ 0 h 92935"/>
                    <a:gd name="connsiteX1" fmla="*/ 364003 w 364003"/>
                    <a:gd name="connsiteY1" fmla="*/ 0 h 92935"/>
                    <a:gd name="connsiteX2" fmla="*/ 336518 w 364003"/>
                    <a:gd name="connsiteY2" fmla="*/ 92935 h 92935"/>
                    <a:gd name="connsiteX3" fmla="*/ 25174 w 364003"/>
                    <a:gd name="connsiteY3" fmla="*/ 92935 h 92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4003" h="92935">
                      <a:moveTo>
                        <a:pt x="0" y="0"/>
                      </a:moveTo>
                      <a:lnTo>
                        <a:pt x="364003" y="0"/>
                      </a:lnTo>
                      <a:lnTo>
                        <a:pt x="336518" y="92935"/>
                      </a:lnTo>
                      <a:lnTo>
                        <a:pt x="25174" y="92935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ko-KR" altLang="en-US">
                    <a:solidFill>
                      <a:schemeClr val="accent3"/>
                    </a:solidFill>
                  </a:endParaRPr>
                </a:p>
              </p:txBody>
            </p:sp>
            <p:sp>
              <p:nvSpPr>
                <p:cNvPr id="28" name="자유형: 도형 31">
                  <a:extLst>
                    <a:ext uri="{FF2B5EF4-FFF2-40B4-BE49-F238E27FC236}">
                      <a16:creationId xmlns:a16="http://schemas.microsoft.com/office/drawing/2014/main" id="{CEA24E68-55C7-4862-96C3-1274E6ED7550}"/>
                    </a:ext>
                  </a:extLst>
                </p:cNvPr>
                <p:cNvSpPr/>
                <p:nvPr userDrawn="1"/>
              </p:nvSpPr>
              <p:spPr>
                <a:xfrm>
                  <a:off x="5893989" y="-857099"/>
                  <a:ext cx="444279" cy="350537"/>
                </a:xfrm>
                <a:custGeom>
                  <a:avLst/>
                  <a:gdLst>
                    <a:gd name="connsiteX0" fmla="*/ 227272 w 444279"/>
                    <a:gd name="connsiteY0" fmla="*/ 0 h 350537"/>
                    <a:gd name="connsiteX1" fmla="*/ 440556 w 444279"/>
                    <a:gd name="connsiteY1" fmla="*/ 335046 h 350537"/>
                    <a:gd name="connsiteX2" fmla="*/ 444279 w 444279"/>
                    <a:gd name="connsiteY2" fmla="*/ 350537 h 350537"/>
                    <a:gd name="connsiteX3" fmla="*/ 0 w 444279"/>
                    <a:gd name="connsiteY3" fmla="*/ 350537 h 350537"/>
                    <a:gd name="connsiteX4" fmla="*/ 8223 w 444279"/>
                    <a:gd name="connsiteY4" fmla="*/ 318604 h 350537"/>
                    <a:gd name="connsiteX5" fmla="*/ 227272 w 444279"/>
                    <a:gd name="connsiteY5" fmla="*/ 0 h 350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44279" h="350537">
                      <a:moveTo>
                        <a:pt x="227272" y="0"/>
                      </a:moveTo>
                      <a:cubicBezTo>
                        <a:pt x="340394" y="102672"/>
                        <a:pt x="406151" y="217508"/>
                        <a:pt x="440556" y="335046"/>
                      </a:cubicBezTo>
                      <a:lnTo>
                        <a:pt x="444279" y="350537"/>
                      </a:lnTo>
                      <a:lnTo>
                        <a:pt x="0" y="350537"/>
                      </a:lnTo>
                      <a:lnTo>
                        <a:pt x="8223" y="318604"/>
                      </a:lnTo>
                      <a:cubicBezTo>
                        <a:pt x="43321" y="207258"/>
                        <a:pt x="110837" y="99358"/>
                        <a:pt x="227272" y="0"/>
                      </a:cubicBezTo>
                      <a:close/>
                    </a:path>
                  </a:pathLst>
                </a:cu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ko-KR" altLang="en-US">
                    <a:solidFill>
                      <a:schemeClr val="accent3"/>
                    </a:solidFill>
                  </a:endParaRPr>
                </a:p>
              </p:txBody>
            </p:sp>
          </p:grpSp>
          <p:sp>
            <p:nvSpPr>
              <p:cNvPr id="22" name="타원 25">
                <a:extLst>
                  <a:ext uri="{FF2B5EF4-FFF2-40B4-BE49-F238E27FC236}">
                    <a16:creationId xmlns:a16="http://schemas.microsoft.com/office/drawing/2014/main" id="{83751921-BBCD-40BB-9C8D-EE9005C6AD62}"/>
                  </a:ext>
                </a:extLst>
              </p:cNvPr>
              <p:cNvSpPr/>
              <p:nvPr userDrawn="1"/>
            </p:nvSpPr>
            <p:spPr>
              <a:xfrm>
                <a:off x="5535216" y="-351600"/>
                <a:ext cx="180000" cy="180000"/>
              </a:xfrm>
              <a:prstGeom prst="ellipse">
                <a:avLst/>
              </a:prstGeom>
              <a:solidFill>
                <a:srgbClr val="46AEB8"/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23" name="직사각형 26">
                <a:extLst>
                  <a:ext uri="{FF2B5EF4-FFF2-40B4-BE49-F238E27FC236}">
                    <a16:creationId xmlns:a16="http://schemas.microsoft.com/office/drawing/2014/main" id="{92FAE15D-637E-4A82-9437-8BDF92AC2116}"/>
                  </a:ext>
                </a:extLst>
              </p:cNvPr>
              <p:cNvSpPr/>
              <p:nvPr userDrawn="1"/>
            </p:nvSpPr>
            <p:spPr>
              <a:xfrm flipH="1">
                <a:off x="5614416" y="6445"/>
                <a:ext cx="21600" cy="43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24" name="자유형: 도형 27">
                <a:extLst>
                  <a:ext uri="{FF2B5EF4-FFF2-40B4-BE49-F238E27FC236}">
                    <a16:creationId xmlns:a16="http://schemas.microsoft.com/office/drawing/2014/main" id="{4E23ACC3-7A6C-4563-A8DC-97C9FA37BDAF}"/>
                  </a:ext>
                </a:extLst>
              </p:cNvPr>
              <p:cNvSpPr/>
              <p:nvPr userDrawn="1"/>
            </p:nvSpPr>
            <p:spPr>
              <a:xfrm>
                <a:off x="5304862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25" name="자유형: 도형 28">
                <a:extLst>
                  <a:ext uri="{FF2B5EF4-FFF2-40B4-BE49-F238E27FC236}">
                    <a16:creationId xmlns:a16="http://schemas.microsoft.com/office/drawing/2014/main" id="{19885A41-8F4B-4C95-845E-D567F1462026}"/>
                  </a:ext>
                </a:extLst>
              </p:cNvPr>
              <p:cNvSpPr/>
              <p:nvPr userDrawn="1"/>
            </p:nvSpPr>
            <p:spPr>
              <a:xfrm flipH="1">
                <a:off x="5807099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</p:grpSp>
      </p:grpSp>
      <p:sp>
        <p:nvSpPr>
          <p:cNvPr id="57" name="TextBox 4">
            <a:extLst>
              <a:ext uri="{FF2B5EF4-FFF2-40B4-BE49-F238E27FC236}">
                <a16:creationId xmlns:a16="http://schemas.microsoft.com/office/drawing/2014/main" id="{B6D19011-620D-4AF3-9BB4-293795BB7813}"/>
              </a:ext>
            </a:extLst>
          </p:cNvPr>
          <p:cNvSpPr txBox="1"/>
          <p:nvPr/>
        </p:nvSpPr>
        <p:spPr>
          <a:xfrm>
            <a:off x="273378" y="1857081"/>
            <a:ext cx="10699424" cy="4298613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342900" indent="-342900" algn="justLow" rtl="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" altLang="ko-KR" sz="2000" dirty="0">
                <a:solidFill>
                  <a:schemeClr val="bg1"/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Determine the degree of importance for each criterion by giving it a score (from 1 to 100).</a:t>
            </a:r>
          </a:p>
          <a:p>
            <a:pPr marL="342900" indent="-342900" algn="justLow" rtl="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" altLang="ko-KR" sz="2000" dirty="0">
                <a:solidFill>
                  <a:schemeClr val="bg1"/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Determine the extent of the existence of the standard for the company being studied and give the extent of the existence of the standard a degree (from 0.1 to 1)</a:t>
            </a:r>
          </a:p>
          <a:p>
            <a:pPr marL="342900" indent="-342900" algn="justLow" rtl="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" altLang="ko-KR" sz="2000" dirty="0">
                <a:solidFill>
                  <a:schemeClr val="bg1"/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Determine the value of the criterion by multiplying (the effect x the degree of importance x the existence of the criterion for the company )</a:t>
            </a:r>
          </a:p>
          <a:p>
            <a:pPr marL="342900" indent="-342900" algn="justLow" rtl="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" altLang="ko-KR" sz="2000" dirty="0">
                <a:solidFill>
                  <a:schemeClr val="bg1"/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Add up the value of the sub-criteria for each item and divide it by the number of sub-criteria for each item</a:t>
            </a:r>
          </a:p>
          <a:p>
            <a:pPr marL="342900" indent="-342900" algn="justLow" rtl="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" altLang="ko-KR" sz="2000" dirty="0">
                <a:solidFill>
                  <a:schemeClr val="bg1"/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Add up the value of each item and divide the result by the total number of items measured</a:t>
            </a:r>
            <a:endParaRPr lang="ar-SA" altLang="ko-KR" dirty="0">
              <a:solidFill>
                <a:schemeClr val="bg1"/>
              </a:solidFill>
              <a:latin typeface="Al Qabas Light" panose="00000400000000000000" pitchFamily="2" charset="-78"/>
              <a:cs typeface="Al Qabas Light" panose="00000400000000000000" pitchFamily="2" charset="-78"/>
            </a:endParaRPr>
          </a:p>
        </p:txBody>
      </p:sp>
      <p:sp>
        <p:nvSpPr>
          <p:cNvPr id="58" name="مستطيل 57"/>
          <p:cNvSpPr/>
          <p:nvPr/>
        </p:nvSpPr>
        <p:spPr>
          <a:xfrm>
            <a:off x="1843523" y="816102"/>
            <a:ext cx="95252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" altLang="ko-KR" sz="2800" dirty="0">
                <a:solidFill>
                  <a:schemeClr val="bg1"/>
                </a:solidFill>
                <a:latin typeface="Al Qabas Bold" panose="00000800000000000000" pitchFamily="2" charset="-78"/>
                <a:cs typeface="Al Qabas Bold" panose="00000800000000000000" pitchFamily="2" charset="-78"/>
              </a:rPr>
              <a:t>What are the steps for analyzing information technology management ?</a:t>
            </a:r>
            <a:endParaRPr lang="ar-SA" altLang="ko-KR" sz="2800" dirty="0">
              <a:solidFill>
                <a:schemeClr val="bg1"/>
              </a:solidFill>
              <a:latin typeface="Al Qabas Bold" panose="00000800000000000000" pitchFamily="2" charset="-78"/>
              <a:cs typeface="Al Qabas Bold" panose="00000800000000000000" pitchFamily="2" charset="-78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71C94AB4-7EAB-4E0F-95A5-9C05380074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5933"/>
            <a:ext cx="1402586" cy="62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71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9C8782A6-734F-4E51-B4AC-17F9504BFA5B}"/>
              </a:ext>
            </a:extLst>
          </p:cNvPr>
          <p:cNvSpPr/>
          <p:nvPr/>
        </p:nvSpPr>
        <p:spPr>
          <a:xfrm rot="13101931" flipH="1">
            <a:off x="9458618" y="177583"/>
            <a:ext cx="1554104" cy="1842665"/>
          </a:xfrm>
          <a:custGeom>
            <a:avLst/>
            <a:gdLst/>
            <a:ahLst/>
            <a:cxnLst/>
            <a:rect l="l" t="t" r="r" b="b"/>
            <a:pathLst>
              <a:path w="4039355" h="4675800">
                <a:moveTo>
                  <a:pt x="4034497" y="0"/>
                </a:moveTo>
                <a:lnTo>
                  <a:pt x="4039355" y="1157334"/>
                </a:lnTo>
                <a:lnTo>
                  <a:pt x="4036521" y="1158088"/>
                </a:lnTo>
                <a:lnTo>
                  <a:pt x="4036521" y="4184468"/>
                </a:lnTo>
                <a:lnTo>
                  <a:pt x="2880543" y="4184469"/>
                </a:lnTo>
                <a:lnTo>
                  <a:pt x="2880543" y="2372299"/>
                </a:lnTo>
                <a:lnTo>
                  <a:pt x="1096372" y="4675800"/>
                </a:lnTo>
                <a:lnTo>
                  <a:pt x="242442" y="4014390"/>
                </a:lnTo>
                <a:lnTo>
                  <a:pt x="2044770" y="1687448"/>
                </a:lnTo>
                <a:lnTo>
                  <a:pt x="296924" y="2151986"/>
                </a:lnTo>
                <a:lnTo>
                  <a:pt x="0" y="1034791"/>
                </a:lnTo>
                <a:lnTo>
                  <a:pt x="2097708" y="477269"/>
                </a:lnTo>
                <a:lnTo>
                  <a:pt x="2101111" y="490677"/>
                </a:lnTo>
                <a:close/>
              </a:path>
            </a:pathLst>
          </a:custGeom>
          <a:solidFill>
            <a:srgbClr val="46AEB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9" name="Frame 16"/>
          <p:cNvSpPr/>
          <p:nvPr/>
        </p:nvSpPr>
        <p:spPr>
          <a:xfrm>
            <a:off x="361508" y="154113"/>
            <a:ext cx="11544095" cy="5808537"/>
          </a:xfrm>
          <a:prstGeom prst="frame">
            <a:avLst>
              <a:gd name="adj1" fmla="val 890"/>
            </a:avLst>
          </a:prstGeom>
          <a:solidFill>
            <a:srgbClr val="46AEB8"/>
          </a:solidFill>
          <a:ln>
            <a:solidFill>
              <a:srgbClr val="46A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9">
              <a:solidFill>
                <a:schemeClr val="tx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8671390" y="699048"/>
            <a:ext cx="3236360" cy="954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altLang="ko-KR" sz="2801" dirty="0">
                <a:latin typeface="Al Qabas Bold" panose="00000800000000000000" pitchFamily="2" charset="-78"/>
                <a:cs typeface="Al Qabas Bold" panose="00000800000000000000" pitchFamily="2" charset="-78"/>
              </a:rPr>
              <a:t>Information</a:t>
            </a:r>
          </a:p>
          <a:p>
            <a:pPr algn="ctr"/>
            <a:r>
              <a:rPr lang="en" altLang="ko-KR" sz="2801" dirty="0">
                <a:latin typeface="Al Qabas Bold" panose="00000800000000000000" pitchFamily="2" charset="-78"/>
                <a:cs typeface="Al Qabas Bold" panose="00000800000000000000" pitchFamily="2" charset="-78"/>
              </a:rPr>
              <a:t>Technology</a:t>
            </a:r>
          </a:p>
        </p:txBody>
      </p:sp>
      <p:graphicFrame>
        <p:nvGraphicFramePr>
          <p:cNvPr id="33" name="Table Placeholder 5">
            <a:extLst>
              <a:ext uri="{FF2B5EF4-FFF2-40B4-BE49-F238E27FC236}">
                <a16:creationId xmlns:a16="http://schemas.microsoft.com/office/drawing/2014/main" id="{E5B8D812-FA15-4316-8F27-550B109EBA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4322477"/>
              </p:ext>
            </p:extLst>
          </p:nvPr>
        </p:nvGraphicFramePr>
        <p:xfrm>
          <a:off x="967047" y="1584775"/>
          <a:ext cx="10125564" cy="3952482"/>
        </p:xfrm>
        <a:graphic>
          <a:graphicData uri="http://schemas.openxmlformats.org/drawingml/2006/table">
            <a:tbl>
              <a:tblPr rtl="1" firstRow="1" bandRow="1">
                <a:tableStyleId>{5FD0F851-EC5A-4D38-B0AD-8093EC10F338}</a:tableStyleId>
              </a:tblPr>
              <a:tblGrid>
                <a:gridCol w="45880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90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45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42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96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28643">
                <a:tc>
                  <a:txBody>
                    <a:bodyPr/>
                    <a:lstStyle/>
                    <a:p>
                      <a:pPr algn="ctr" rtl="0"/>
                      <a:r>
                        <a:rPr lang="en" sz="1600" b="1" spc="0" dirty="0">
                          <a:solidFill>
                            <a:schemeClr val="tx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The most important measurement criteria</a:t>
                      </a:r>
                      <a:endParaRPr lang="en-JM" sz="1600" b="1" spc="0" dirty="0">
                        <a:solidFill>
                          <a:schemeClr val="tx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degree of impact</a:t>
                      </a:r>
                    </a:p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positively and negatively</a:t>
                      </a:r>
                    </a:p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+ / --</a:t>
                      </a: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Importance</a:t>
                      </a:r>
                    </a:p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1 to 100</a:t>
                      </a: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the extent of its existence</a:t>
                      </a:r>
                    </a:p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0.1 to 1</a:t>
                      </a: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the value</a:t>
                      </a:r>
                      <a:endParaRPr lang="en-JM" altLang="ko-KR" sz="1600" b="1" spc="0" dirty="0">
                        <a:solidFill>
                          <a:schemeClr val="bg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How the company collects, analyzes and disseminates information?</a:t>
                      </a:r>
                      <a:endParaRPr lang="ar-SA" sz="14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Is information technology used in the decision-making process?</a:t>
                      </a:r>
                      <a:endParaRPr lang="ar-SA" sz="14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0121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Is the information updated regularly?</a:t>
                      </a:r>
                      <a:endParaRPr lang="ar-SA" sz="14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Is information technology used in all administrative functions?</a:t>
                      </a:r>
                      <a:endParaRPr lang="ar-SA" sz="14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Are employees involved in identifying inputs of technology system to benefit from them?</a:t>
                      </a:r>
                      <a:endParaRPr lang="ar-SA" sz="14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kern="12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042691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kern="12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84520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kern="12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4301363"/>
                  </a:ext>
                </a:extLst>
              </a:tr>
            </a:tbl>
          </a:graphicData>
        </a:graphic>
      </p:graphicFrame>
      <p:sp>
        <p:nvSpPr>
          <p:cNvPr id="4" name="مستطيل 3"/>
          <p:cNvSpPr/>
          <p:nvPr/>
        </p:nvSpPr>
        <p:spPr>
          <a:xfrm>
            <a:off x="1046178" y="738745"/>
            <a:ext cx="7623425" cy="449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0">
              <a:lnSpc>
                <a:spcPct val="150000"/>
              </a:lnSpc>
            </a:pP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An example of analysis of information technology</a:t>
            </a:r>
            <a:endParaRPr lang="ar-SA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Al Qabas Light" panose="00000400000000000000" pitchFamily="2" charset="-78"/>
              <a:cs typeface="Al Qabas Light" panose="00000400000000000000" pitchFamily="2" charset="-7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224112A-FBF3-46B2-943F-4ECAAFED1C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5933"/>
            <a:ext cx="1402586" cy="62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347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9C8782A6-734F-4E51-B4AC-17F9504BFA5B}"/>
              </a:ext>
            </a:extLst>
          </p:cNvPr>
          <p:cNvSpPr/>
          <p:nvPr/>
        </p:nvSpPr>
        <p:spPr>
          <a:xfrm rot="13101931" flipH="1">
            <a:off x="9458618" y="177583"/>
            <a:ext cx="1554104" cy="1842665"/>
          </a:xfrm>
          <a:custGeom>
            <a:avLst/>
            <a:gdLst/>
            <a:ahLst/>
            <a:cxnLst/>
            <a:rect l="l" t="t" r="r" b="b"/>
            <a:pathLst>
              <a:path w="4039355" h="4675800">
                <a:moveTo>
                  <a:pt x="4034497" y="0"/>
                </a:moveTo>
                <a:lnTo>
                  <a:pt x="4039355" y="1157334"/>
                </a:lnTo>
                <a:lnTo>
                  <a:pt x="4036521" y="1158088"/>
                </a:lnTo>
                <a:lnTo>
                  <a:pt x="4036521" y="4184468"/>
                </a:lnTo>
                <a:lnTo>
                  <a:pt x="2880543" y="4184469"/>
                </a:lnTo>
                <a:lnTo>
                  <a:pt x="2880543" y="2372299"/>
                </a:lnTo>
                <a:lnTo>
                  <a:pt x="1096372" y="4675800"/>
                </a:lnTo>
                <a:lnTo>
                  <a:pt x="242442" y="4014390"/>
                </a:lnTo>
                <a:lnTo>
                  <a:pt x="2044770" y="1687448"/>
                </a:lnTo>
                <a:lnTo>
                  <a:pt x="296924" y="2151986"/>
                </a:lnTo>
                <a:lnTo>
                  <a:pt x="0" y="1034791"/>
                </a:lnTo>
                <a:lnTo>
                  <a:pt x="2097708" y="477269"/>
                </a:lnTo>
                <a:lnTo>
                  <a:pt x="2101111" y="490677"/>
                </a:lnTo>
                <a:close/>
              </a:path>
            </a:pathLst>
          </a:custGeom>
          <a:solidFill>
            <a:srgbClr val="46AEB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9" name="Frame 16"/>
          <p:cNvSpPr/>
          <p:nvPr/>
        </p:nvSpPr>
        <p:spPr>
          <a:xfrm>
            <a:off x="361508" y="154113"/>
            <a:ext cx="11544095" cy="5952175"/>
          </a:xfrm>
          <a:prstGeom prst="frame">
            <a:avLst>
              <a:gd name="adj1" fmla="val 890"/>
            </a:avLst>
          </a:prstGeom>
          <a:solidFill>
            <a:srgbClr val="46AEB8"/>
          </a:solidFill>
          <a:ln>
            <a:solidFill>
              <a:srgbClr val="46A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9">
              <a:solidFill>
                <a:schemeClr val="tx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8671390" y="699048"/>
            <a:ext cx="3236360" cy="954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altLang="ko-KR" sz="2801" dirty="0">
                <a:latin typeface="Al Qabas Bold" panose="00000800000000000000" pitchFamily="2" charset="-78"/>
                <a:cs typeface="Al Qabas Bold" panose="00000800000000000000" pitchFamily="2" charset="-78"/>
              </a:rPr>
              <a:t>Information</a:t>
            </a:r>
          </a:p>
          <a:p>
            <a:pPr algn="ctr"/>
            <a:r>
              <a:rPr lang="en" altLang="ko-KR" sz="2801" dirty="0">
                <a:latin typeface="Al Qabas Bold" panose="00000800000000000000" pitchFamily="2" charset="-78"/>
                <a:cs typeface="Al Qabas Bold" panose="00000800000000000000" pitchFamily="2" charset="-78"/>
              </a:rPr>
              <a:t>Technology</a:t>
            </a:r>
          </a:p>
        </p:txBody>
      </p:sp>
      <p:graphicFrame>
        <p:nvGraphicFramePr>
          <p:cNvPr id="33" name="Table Placeholder 5">
            <a:extLst>
              <a:ext uri="{FF2B5EF4-FFF2-40B4-BE49-F238E27FC236}">
                <a16:creationId xmlns:a16="http://schemas.microsoft.com/office/drawing/2014/main" id="{E5B8D812-FA15-4316-8F27-550B109EBA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7569824"/>
              </p:ext>
            </p:extLst>
          </p:nvPr>
        </p:nvGraphicFramePr>
        <p:xfrm>
          <a:off x="1046178" y="1593567"/>
          <a:ext cx="10125564" cy="4233535"/>
        </p:xfrm>
        <a:graphic>
          <a:graphicData uri="http://schemas.openxmlformats.org/drawingml/2006/table">
            <a:tbl>
              <a:tblPr rtl="1" firstRow="1" bandRow="1">
                <a:tableStyleId>{5FD0F851-EC5A-4D38-B0AD-8093EC10F338}</a:tableStyleId>
              </a:tblPr>
              <a:tblGrid>
                <a:gridCol w="46059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45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42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96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28643">
                <a:tc>
                  <a:txBody>
                    <a:bodyPr/>
                    <a:lstStyle/>
                    <a:p>
                      <a:pPr algn="ctr" rtl="0"/>
                      <a:r>
                        <a:rPr lang="en" sz="1600" b="1" spc="0" dirty="0">
                          <a:solidFill>
                            <a:schemeClr val="tx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The most important measurement criteria</a:t>
                      </a:r>
                      <a:endParaRPr lang="en-JM" sz="1600" b="1" spc="0" dirty="0">
                        <a:solidFill>
                          <a:schemeClr val="tx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degree of impact</a:t>
                      </a:r>
                    </a:p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positively and negatively</a:t>
                      </a:r>
                    </a:p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+ / --</a:t>
                      </a: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Importance</a:t>
                      </a:r>
                    </a:p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1 to 100</a:t>
                      </a: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the extent of its existence</a:t>
                      </a:r>
                    </a:p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0.1 to 1</a:t>
                      </a: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the value</a:t>
                      </a:r>
                      <a:endParaRPr lang="en-JM" altLang="ko-KR" sz="1600" b="1" spc="0" dirty="0">
                        <a:solidFill>
                          <a:schemeClr val="bg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Has the company invested in information technology, and is the size of their investment greater, less or equal to what competitors have spent?</a:t>
                      </a:r>
                      <a:endParaRPr lang="ar-SA" sz="14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Is the company's information system secured and impenetrable?</a:t>
                      </a:r>
                      <a:endParaRPr lang="ar-SA" sz="14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0121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Is the company information system easy to use?</a:t>
                      </a:r>
                      <a:endParaRPr lang="ar-SA" sz="1400" kern="12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kern="12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Is the company information system easy to use?</a:t>
                      </a:r>
                      <a:endParaRPr lang="ar-SA" sz="1400" kern="12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Are the IT management staff well qualified?</a:t>
                      </a:r>
                      <a:endParaRPr lang="ar-SA" sz="14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Has the company developed any competencies in the field of information technology?</a:t>
                      </a:r>
                      <a:endParaRPr lang="ar-SA" sz="1400" kern="12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042691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kern="12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84520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kern="12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4301363"/>
                  </a:ext>
                </a:extLst>
              </a:tr>
            </a:tbl>
          </a:graphicData>
        </a:graphic>
      </p:graphicFrame>
      <p:sp>
        <p:nvSpPr>
          <p:cNvPr id="4" name="مستطيل 3"/>
          <p:cNvSpPr/>
          <p:nvPr/>
        </p:nvSpPr>
        <p:spPr>
          <a:xfrm>
            <a:off x="1045818" y="751712"/>
            <a:ext cx="7623425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0">
              <a:lnSpc>
                <a:spcPct val="150000"/>
              </a:lnSpc>
            </a:pP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An example of analysis of information technology</a:t>
            </a:r>
            <a:endParaRPr lang="ar-SA" altLang="ko-KR" sz="2400" b="1" dirty="0">
              <a:solidFill>
                <a:schemeClr val="tx1">
                  <a:lumMod val="75000"/>
                  <a:lumOff val="25000"/>
                </a:schemeClr>
              </a:solidFill>
              <a:latin typeface="Al Qabas Light" panose="00000400000000000000" pitchFamily="2" charset="-78"/>
              <a:cs typeface="Al Qabas Light" panose="00000400000000000000" pitchFamily="2" charset="-7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A273CBB-5C0F-4EB9-A36A-D8620B1327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5933"/>
            <a:ext cx="1402586" cy="62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725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9C8782A6-734F-4E51-B4AC-17F9504BFA5B}"/>
              </a:ext>
            </a:extLst>
          </p:cNvPr>
          <p:cNvSpPr/>
          <p:nvPr/>
        </p:nvSpPr>
        <p:spPr>
          <a:xfrm rot="13101931" flipH="1">
            <a:off x="9458618" y="177583"/>
            <a:ext cx="1554104" cy="1842665"/>
          </a:xfrm>
          <a:custGeom>
            <a:avLst/>
            <a:gdLst/>
            <a:ahLst/>
            <a:cxnLst/>
            <a:rect l="l" t="t" r="r" b="b"/>
            <a:pathLst>
              <a:path w="4039355" h="4675800">
                <a:moveTo>
                  <a:pt x="4034497" y="0"/>
                </a:moveTo>
                <a:lnTo>
                  <a:pt x="4039355" y="1157334"/>
                </a:lnTo>
                <a:lnTo>
                  <a:pt x="4036521" y="1158088"/>
                </a:lnTo>
                <a:lnTo>
                  <a:pt x="4036521" y="4184468"/>
                </a:lnTo>
                <a:lnTo>
                  <a:pt x="2880543" y="4184469"/>
                </a:lnTo>
                <a:lnTo>
                  <a:pt x="2880543" y="2372299"/>
                </a:lnTo>
                <a:lnTo>
                  <a:pt x="1096372" y="4675800"/>
                </a:lnTo>
                <a:lnTo>
                  <a:pt x="242442" y="4014390"/>
                </a:lnTo>
                <a:lnTo>
                  <a:pt x="2044770" y="1687448"/>
                </a:lnTo>
                <a:lnTo>
                  <a:pt x="296924" y="2151986"/>
                </a:lnTo>
                <a:lnTo>
                  <a:pt x="0" y="1034791"/>
                </a:lnTo>
                <a:lnTo>
                  <a:pt x="2097708" y="477269"/>
                </a:lnTo>
                <a:lnTo>
                  <a:pt x="2101111" y="490677"/>
                </a:lnTo>
                <a:close/>
              </a:path>
            </a:pathLst>
          </a:custGeom>
          <a:solidFill>
            <a:srgbClr val="FFCC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Frame 16"/>
          <p:cNvSpPr/>
          <p:nvPr/>
        </p:nvSpPr>
        <p:spPr>
          <a:xfrm>
            <a:off x="602929" y="178060"/>
            <a:ext cx="11061250" cy="5722905"/>
          </a:xfrm>
          <a:prstGeom prst="frame">
            <a:avLst>
              <a:gd name="adj1" fmla="val 890"/>
            </a:avLst>
          </a:prstGeom>
          <a:solidFill>
            <a:srgbClr val="FFCE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8739071" y="957035"/>
            <a:ext cx="31009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altLang="ko-KR" sz="2800" dirty="0">
                <a:latin typeface="Al Qabas Bold" panose="00000800000000000000" pitchFamily="2" charset="-78"/>
                <a:cs typeface="Al Qabas Bold" panose="00000800000000000000" pitchFamily="2" charset="-78"/>
              </a:rPr>
              <a:t>Analysis Summary</a:t>
            </a:r>
            <a:endParaRPr lang="ar-SA" altLang="ko-KR" sz="2800" dirty="0">
              <a:solidFill>
                <a:schemeClr val="accent2"/>
              </a:solidFill>
              <a:latin typeface="Al Qabas Bold" panose="00000800000000000000" pitchFamily="2" charset="-78"/>
              <a:cs typeface="Al Qabas Bold" panose="00000800000000000000" pitchFamily="2" charset="-78"/>
            </a:endParaRPr>
          </a:p>
        </p:txBody>
      </p:sp>
      <p:grpSp>
        <p:nvGrpSpPr>
          <p:cNvPr id="34" name="Group 9">
            <a:extLst>
              <a:ext uri="{FF2B5EF4-FFF2-40B4-BE49-F238E27FC236}">
                <a16:creationId xmlns:a16="http://schemas.microsoft.com/office/drawing/2014/main" id="{F7A2A885-F015-471B-A859-19727BF7B050}"/>
              </a:ext>
            </a:extLst>
          </p:cNvPr>
          <p:cNvGrpSpPr/>
          <p:nvPr/>
        </p:nvGrpSpPr>
        <p:grpSpPr>
          <a:xfrm>
            <a:off x="1009510" y="3340130"/>
            <a:ext cx="2336298" cy="2503687"/>
            <a:chOff x="395534" y="3612422"/>
            <a:chExt cx="3972999" cy="2521995"/>
          </a:xfrm>
        </p:grpSpPr>
        <p:sp>
          <p:nvSpPr>
            <p:cNvPr id="35" name="TextBox 4">
              <a:extLst>
                <a:ext uri="{FF2B5EF4-FFF2-40B4-BE49-F238E27FC236}">
                  <a16:creationId xmlns:a16="http://schemas.microsoft.com/office/drawing/2014/main" id="{3EA0FDB8-4FB9-45CB-9A4D-86A00A2DC196}"/>
                </a:ext>
              </a:extLst>
            </p:cNvPr>
            <p:cNvSpPr txBox="1"/>
            <p:nvPr/>
          </p:nvSpPr>
          <p:spPr>
            <a:xfrm>
              <a:off x="395534" y="3612422"/>
              <a:ext cx="3972999" cy="52704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 Qabas Light" panose="00000400000000000000" pitchFamily="2" charset="-78"/>
                  <a:cs typeface="Al Qabas Light" panose="00000400000000000000" pitchFamily="2" charset="-78"/>
                </a:rPr>
                <a:t>Access to the System to Improve its Input</a:t>
              </a:r>
              <a:endParaRPr lang="ar-SA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endParaRPr>
            </a:p>
          </p:txBody>
        </p:sp>
        <p:sp>
          <p:nvSpPr>
            <p:cNvPr id="36" name="TextBox 5">
              <a:extLst>
                <a:ext uri="{FF2B5EF4-FFF2-40B4-BE49-F238E27FC236}">
                  <a16:creationId xmlns:a16="http://schemas.microsoft.com/office/drawing/2014/main" id="{669A76DF-DBFF-465A-ABE6-AF1ED49A1522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213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12">
            <a:extLst>
              <a:ext uri="{FF2B5EF4-FFF2-40B4-BE49-F238E27FC236}">
                <a16:creationId xmlns:a16="http://schemas.microsoft.com/office/drawing/2014/main" id="{9014A663-BDA6-4C18-9446-CDDF94524DCF}"/>
              </a:ext>
            </a:extLst>
          </p:cNvPr>
          <p:cNvGrpSpPr/>
          <p:nvPr/>
        </p:nvGrpSpPr>
        <p:grpSpPr>
          <a:xfrm>
            <a:off x="3659198" y="3447852"/>
            <a:ext cx="2336298" cy="2395966"/>
            <a:chOff x="395534" y="3720931"/>
            <a:chExt cx="3972999" cy="2413486"/>
          </a:xfrm>
        </p:grpSpPr>
        <p:sp>
          <p:nvSpPr>
            <p:cNvPr id="38" name="TextBox 7">
              <a:extLst>
                <a:ext uri="{FF2B5EF4-FFF2-40B4-BE49-F238E27FC236}">
                  <a16:creationId xmlns:a16="http://schemas.microsoft.com/office/drawing/2014/main" id="{599EC491-0B2C-47EC-97FF-F4DACD22844B}"/>
                </a:ext>
              </a:extLst>
            </p:cNvPr>
            <p:cNvSpPr txBox="1"/>
            <p:nvPr/>
          </p:nvSpPr>
          <p:spPr>
            <a:xfrm>
              <a:off x="395534" y="3720931"/>
              <a:ext cx="3972999" cy="31002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rtl="0"/>
              <a:r>
                <a:rPr lang="en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 Qabas Light" panose="00000400000000000000" pitchFamily="2" charset="-78"/>
                  <a:cs typeface="Al Qabas Light" panose="00000400000000000000" pitchFamily="2" charset="-78"/>
                </a:rPr>
                <a:t>The Investment Volume</a:t>
              </a:r>
              <a:endParaRPr lang="ar-SA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endParaRPr>
            </a:p>
          </p:txBody>
        </p:sp>
        <p:sp>
          <p:nvSpPr>
            <p:cNvPr id="39" name="TextBox 8">
              <a:extLst>
                <a:ext uri="{FF2B5EF4-FFF2-40B4-BE49-F238E27FC236}">
                  <a16:creationId xmlns:a16="http://schemas.microsoft.com/office/drawing/2014/main" id="{B6281E56-CC17-4FBB-9B23-09A8E5559750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213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15">
            <a:extLst>
              <a:ext uri="{FF2B5EF4-FFF2-40B4-BE49-F238E27FC236}">
                <a16:creationId xmlns:a16="http://schemas.microsoft.com/office/drawing/2014/main" id="{384F9BEF-29B1-4793-98EB-EFC48744C89A}"/>
              </a:ext>
            </a:extLst>
          </p:cNvPr>
          <p:cNvGrpSpPr/>
          <p:nvPr/>
        </p:nvGrpSpPr>
        <p:grpSpPr>
          <a:xfrm>
            <a:off x="6308886" y="3447850"/>
            <a:ext cx="2336298" cy="2395968"/>
            <a:chOff x="395534" y="3720929"/>
            <a:chExt cx="3972999" cy="2413488"/>
          </a:xfrm>
        </p:grpSpPr>
        <p:sp>
          <p:nvSpPr>
            <p:cNvPr id="41" name="TextBox 10">
              <a:extLst>
                <a:ext uri="{FF2B5EF4-FFF2-40B4-BE49-F238E27FC236}">
                  <a16:creationId xmlns:a16="http://schemas.microsoft.com/office/drawing/2014/main" id="{EF36AB27-0A65-44BD-BC40-C41068A5C5AB}"/>
                </a:ext>
              </a:extLst>
            </p:cNvPr>
            <p:cNvSpPr txBox="1"/>
            <p:nvPr/>
          </p:nvSpPr>
          <p:spPr>
            <a:xfrm>
              <a:off x="395534" y="3720929"/>
              <a:ext cx="3972999" cy="31002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 Qabas Light" panose="00000400000000000000" pitchFamily="2" charset="-78"/>
                  <a:cs typeface="Al Qabas Light" panose="00000400000000000000" pitchFamily="2" charset="-78"/>
                </a:rPr>
                <a:t>The Employees</a:t>
              </a:r>
              <a:endParaRPr lang="ar-SA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endParaRPr>
            </a:p>
          </p:txBody>
        </p:sp>
        <p:sp>
          <p:nvSpPr>
            <p:cNvPr id="42" name="TextBox 11">
              <a:extLst>
                <a:ext uri="{FF2B5EF4-FFF2-40B4-BE49-F238E27FC236}">
                  <a16:creationId xmlns:a16="http://schemas.microsoft.com/office/drawing/2014/main" id="{C9F016BF-E251-4442-A277-AC01D6173D54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213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18">
            <a:extLst>
              <a:ext uri="{FF2B5EF4-FFF2-40B4-BE49-F238E27FC236}">
                <a16:creationId xmlns:a16="http://schemas.microsoft.com/office/drawing/2014/main" id="{B6B5436F-8347-49A4-84F8-46993B0F91ED}"/>
              </a:ext>
            </a:extLst>
          </p:cNvPr>
          <p:cNvGrpSpPr/>
          <p:nvPr/>
        </p:nvGrpSpPr>
        <p:grpSpPr>
          <a:xfrm>
            <a:off x="8958574" y="3447854"/>
            <a:ext cx="2336298" cy="2395966"/>
            <a:chOff x="395534" y="3720931"/>
            <a:chExt cx="3972999" cy="2413484"/>
          </a:xfrm>
        </p:grpSpPr>
        <p:sp>
          <p:nvSpPr>
            <p:cNvPr id="44" name="TextBox 13">
              <a:extLst>
                <a:ext uri="{FF2B5EF4-FFF2-40B4-BE49-F238E27FC236}">
                  <a16:creationId xmlns:a16="http://schemas.microsoft.com/office/drawing/2014/main" id="{5AC8A031-CE7F-46CD-94E8-AB308484A825}"/>
                </a:ext>
              </a:extLst>
            </p:cNvPr>
            <p:cNvSpPr txBox="1"/>
            <p:nvPr/>
          </p:nvSpPr>
          <p:spPr>
            <a:xfrm>
              <a:off x="395534" y="3720931"/>
              <a:ext cx="3972999" cy="31002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 Qabas Light" panose="00000400000000000000" pitchFamily="2" charset="-78"/>
                  <a:cs typeface="Al Qabas Light" panose="00000400000000000000" pitchFamily="2" charset="-78"/>
                </a:rPr>
                <a:t>The System</a:t>
              </a:r>
              <a:endParaRPr lang="ar-SA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endParaRPr>
            </a:p>
          </p:txBody>
        </p:sp>
        <p:sp>
          <p:nvSpPr>
            <p:cNvPr id="45" name="TextBox 14">
              <a:extLst>
                <a:ext uri="{FF2B5EF4-FFF2-40B4-BE49-F238E27FC236}">
                  <a16:creationId xmlns:a16="http://schemas.microsoft.com/office/drawing/2014/main" id="{86B2EEA6-51B7-466D-9E5C-8693B302CEF2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2139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6" name="Oval 21">
            <a:extLst>
              <a:ext uri="{FF2B5EF4-FFF2-40B4-BE49-F238E27FC236}">
                <a16:creationId xmlns:a16="http://schemas.microsoft.com/office/drawing/2014/main" id="{3ECD3337-6B1C-47BD-A2AB-FBB9A3C23DCB}"/>
              </a:ext>
            </a:extLst>
          </p:cNvPr>
          <p:cNvSpPr/>
          <p:nvPr/>
        </p:nvSpPr>
        <p:spPr>
          <a:xfrm>
            <a:off x="9866127" y="2803612"/>
            <a:ext cx="521194" cy="53999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altLang="ko-KR" sz="2700" dirty="0">
                <a:solidFill>
                  <a:schemeClr val="tx1"/>
                </a:solidFill>
              </a:rPr>
              <a:t>1</a:t>
            </a:r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7" name="Oval 22">
            <a:extLst>
              <a:ext uri="{FF2B5EF4-FFF2-40B4-BE49-F238E27FC236}">
                <a16:creationId xmlns:a16="http://schemas.microsoft.com/office/drawing/2014/main" id="{358F2D06-964A-4765-A2C0-5E6BA023B881}"/>
              </a:ext>
            </a:extLst>
          </p:cNvPr>
          <p:cNvSpPr/>
          <p:nvPr/>
        </p:nvSpPr>
        <p:spPr>
          <a:xfrm>
            <a:off x="7216439" y="2803612"/>
            <a:ext cx="521194" cy="53999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altLang="ko-KR" sz="2700" dirty="0">
                <a:solidFill>
                  <a:schemeClr val="tx1"/>
                </a:solidFill>
              </a:rPr>
              <a:t>2</a:t>
            </a:r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8" name="Oval 23">
            <a:extLst>
              <a:ext uri="{FF2B5EF4-FFF2-40B4-BE49-F238E27FC236}">
                <a16:creationId xmlns:a16="http://schemas.microsoft.com/office/drawing/2014/main" id="{809B3715-A8A8-49AB-A757-27C6EDB09432}"/>
              </a:ext>
            </a:extLst>
          </p:cNvPr>
          <p:cNvSpPr/>
          <p:nvPr/>
        </p:nvSpPr>
        <p:spPr>
          <a:xfrm>
            <a:off x="4566751" y="2803612"/>
            <a:ext cx="521194" cy="53999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altLang="ko-KR" sz="2700" dirty="0">
                <a:solidFill>
                  <a:schemeClr val="tx1"/>
                </a:solidFill>
              </a:rPr>
              <a:t>3</a:t>
            </a:r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9" name="Oval 27">
            <a:extLst>
              <a:ext uri="{FF2B5EF4-FFF2-40B4-BE49-F238E27FC236}">
                <a16:creationId xmlns:a16="http://schemas.microsoft.com/office/drawing/2014/main" id="{FAF37737-56B0-43FC-8D03-CEAB7ABDD7EF}"/>
              </a:ext>
            </a:extLst>
          </p:cNvPr>
          <p:cNvSpPr/>
          <p:nvPr/>
        </p:nvSpPr>
        <p:spPr>
          <a:xfrm>
            <a:off x="1917063" y="2803612"/>
            <a:ext cx="521194" cy="53999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altLang="ko-KR" sz="2700" dirty="0">
                <a:solidFill>
                  <a:schemeClr val="tx1"/>
                </a:solidFill>
              </a:rPr>
              <a:t>4</a:t>
            </a:r>
            <a:endParaRPr lang="ko-KR" altLang="en-US" sz="2700" dirty="0">
              <a:solidFill>
                <a:schemeClr val="tx1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75F8147-B31F-42AB-8F6E-4FEC7591E5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5933"/>
            <a:ext cx="1402586" cy="62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455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9C8782A6-734F-4E51-B4AC-17F9504BFA5B}"/>
              </a:ext>
            </a:extLst>
          </p:cNvPr>
          <p:cNvSpPr/>
          <p:nvPr/>
        </p:nvSpPr>
        <p:spPr>
          <a:xfrm rot="13101931" flipH="1">
            <a:off x="9458618" y="177583"/>
            <a:ext cx="1554104" cy="1842665"/>
          </a:xfrm>
          <a:custGeom>
            <a:avLst/>
            <a:gdLst/>
            <a:ahLst/>
            <a:cxnLst/>
            <a:rect l="l" t="t" r="r" b="b"/>
            <a:pathLst>
              <a:path w="4039355" h="4675800">
                <a:moveTo>
                  <a:pt x="4034497" y="0"/>
                </a:moveTo>
                <a:lnTo>
                  <a:pt x="4039355" y="1157334"/>
                </a:lnTo>
                <a:lnTo>
                  <a:pt x="4036521" y="1158088"/>
                </a:lnTo>
                <a:lnTo>
                  <a:pt x="4036521" y="4184468"/>
                </a:lnTo>
                <a:lnTo>
                  <a:pt x="2880543" y="4184469"/>
                </a:lnTo>
                <a:lnTo>
                  <a:pt x="2880543" y="2372299"/>
                </a:lnTo>
                <a:lnTo>
                  <a:pt x="1096372" y="4675800"/>
                </a:lnTo>
                <a:lnTo>
                  <a:pt x="242442" y="4014390"/>
                </a:lnTo>
                <a:lnTo>
                  <a:pt x="2044770" y="1687448"/>
                </a:lnTo>
                <a:lnTo>
                  <a:pt x="296924" y="2151986"/>
                </a:lnTo>
                <a:lnTo>
                  <a:pt x="0" y="1034791"/>
                </a:lnTo>
                <a:lnTo>
                  <a:pt x="2097708" y="477269"/>
                </a:lnTo>
                <a:lnTo>
                  <a:pt x="2101111" y="490677"/>
                </a:lnTo>
                <a:close/>
              </a:path>
            </a:pathLst>
          </a:custGeom>
          <a:solidFill>
            <a:srgbClr val="FFCC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Frame 16"/>
          <p:cNvSpPr/>
          <p:nvPr/>
        </p:nvSpPr>
        <p:spPr>
          <a:xfrm>
            <a:off x="602929" y="178060"/>
            <a:ext cx="11061250" cy="5870315"/>
          </a:xfrm>
          <a:prstGeom prst="frame">
            <a:avLst>
              <a:gd name="adj1" fmla="val 890"/>
            </a:avLst>
          </a:prstGeom>
          <a:solidFill>
            <a:srgbClr val="FFCE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8739071" y="957035"/>
            <a:ext cx="31009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altLang="ko-KR" sz="2800" dirty="0">
                <a:latin typeface="Al Qabas Bold" panose="00000800000000000000" pitchFamily="2" charset="-78"/>
                <a:cs typeface="Al Qabas Bold" panose="00000800000000000000" pitchFamily="2" charset="-78"/>
              </a:rPr>
              <a:t>Analysis Summary</a:t>
            </a:r>
            <a:endParaRPr lang="ar-SA" altLang="ko-KR" sz="2800" dirty="0">
              <a:solidFill>
                <a:schemeClr val="accent2"/>
              </a:solidFill>
              <a:latin typeface="Al Qabas Bold" panose="00000800000000000000" pitchFamily="2" charset="-78"/>
              <a:cs typeface="Al Qabas Bold" panose="00000800000000000000" pitchFamily="2" charset="-78"/>
            </a:endParaRPr>
          </a:p>
        </p:txBody>
      </p:sp>
      <p:grpSp>
        <p:nvGrpSpPr>
          <p:cNvPr id="34" name="Group 9">
            <a:extLst>
              <a:ext uri="{FF2B5EF4-FFF2-40B4-BE49-F238E27FC236}">
                <a16:creationId xmlns:a16="http://schemas.microsoft.com/office/drawing/2014/main" id="{F7A2A885-F015-471B-A859-19727BF7B050}"/>
              </a:ext>
            </a:extLst>
          </p:cNvPr>
          <p:cNvGrpSpPr/>
          <p:nvPr/>
        </p:nvGrpSpPr>
        <p:grpSpPr>
          <a:xfrm>
            <a:off x="1009510" y="3448968"/>
            <a:ext cx="2336298" cy="2394849"/>
            <a:chOff x="395534" y="3722056"/>
            <a:chExt cx="3972999" cy="2412361"/>
          </a:xfrm>
        </p:grpSpPr>
        <p:sp>
          <p:nvSpPr>
            <p:cNvPr id="35" name="TextBox 4">
              <a:extLst>
                <a:ext uri="{FF2B5EF4-FFF2-40B4-BE49-F238E27FC236}">
                  <a16:creationId xmlns:a16="http://schemas.microsoft.com/office/drawing/2014/main" id="{3EA0FDB8-4FB9-45CB-9A4D-86A00A2DC196}"/>
                </a:ext>
              </a:extLst>
            </p:cNvPr>
            <p:cNvSpPr txBox="1"/>
            <p:nvPr/>
          </p:nvSpPr>
          <p:spPr>
            <a:xfrm>
              <a:off x="395534" y="3722056"/>
              <a:ext cx="397299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 Qabas Light" panose="00000400000000000000" pitchFamily="2" charset="-78"/>
                  <a:cs typeface="Al Qabas Light" panose="00000400000000000000" pitchFamily="2" charset="-78"/>
                </a:rPr>
                <a:t>Other __________________</a:t>
              </a:r>
            </a:p>
          </p:txBody>
        </p:sp>
        <p:sp>
          <p:nvSpPr>
            <p:cNvPr id="36" name="TextBox 5">
              <a:extLst>
                <a:ext uri="{FF2B5EF4-FFF2-40B4-BE49-F238E27FC236}">
                  <a16:creationId xmlns:a16="http://schemas.microsoft.com/office/drawing/2014/main" id="{669A76DF-DBFF-465A-ABE6-AF1ED49A1522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213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12">
            <a:extLst>
              <a:ext uri="{FF2B5EF4-FFF2-40B4-BE49-F238E27FC236}">
                <a16:creationId xmlns:a16="http://schemas.microsoft.com/office/drawing/2014/main" id="{9014A663-BDA6-4C18-9446-CDDF94524DCF}"/>
              </a:ext>
            </a:extLst>
          </p:cNvPr>
          <p:cNvGrpSpPr/>
          <p:nvPr/>
        </p:nvGrpSpPr>
        <p:grpSpPr>
          <a:xfrm>
            <a:off x="3659198" y="3447852"/>
            <a:ext cx="2336298" cy="2395966"/>
            <a:chOff x="395534" y="3720931"/>
            <a:chExt cx="3972999" cy="2413486"/>
          </a:xfrm>
        </p:grpSpPr>
        <p:sp>
          <p:nvSpPr>
            <p:cNvPr id="38" name="TextBox 7">
              <a:extLst>
                <a:ext uri="{FF2B5EF4-FFF2-40B4-BE49-F238E27FC236}">
                  <a16:creationId xmlns:a16="http://schemas.microsoft.com/office/drawing/2014/main" id="{599EC491-0B2C-47EC-97FF-F4DACD22844B}"/>
                </a:ext>
              </a:extLst>
            </p:cNvPr>
            <p:cNvSpPr txBox="1"/>
            <p:nvPr/>
          </p:nvSpPr>
          <p:spPr>
            <a:xfrm>
              <a:off x="395534" y="3720931"/>
              <a:ext cx="3972999" cy="31002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 Qabas Light" panose="00000400000000000000" pitchFamily="2" charset="-78"/>
                  <a:cs typeface="Al Qabas Light" panose="00000400000000000000" pitchFamily="2" charset="-78"/>
                </a:rPr>
                <a:t>Other _____</a:t>
              </a:r>
              <a:endParaRPr lang="ar-SA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endParaRPr>
            </a:p>
          </p:txBody>
        </p:sp>
        <p:sp>
          <p:nvSpPr>
            <p:cNvPr id="39" name="TextBox 8">
              <a:extLst>
                <a:ext uri="{FF2B5EF4-FFF2-40B4-BE49-F238E27FC236}">
                  <a16:creationId xmlns:a16="http://schemas.microsoft.com/office/drawing/2014/main" id="{B6281E56-CC17-4FBB-9B23-09A8E5559750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213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15">
            <a:extLst>
              <a:ext uri="{FF2B5EF4-FFF2-40B4-BE49-F238E27FC236}">
                <a16:creationId xmlns:a16="http://schemas.microsoft.com/office/drawing/2014/main" id="{384F9BEF-29B1-4793-98EB-EFC48744C89A}"/>
              </a:ext>
            </a:extLst>
          </p:cNvPr>
          <p:cNvGrpSpPr/>
          <p:nvPr/>
        </p:nvGrpSpPr>
        <p:grpSpPr>
          <a:xfrm>
            <a:off x="6308886" y="3340130"/>
            <a:ext cx="2336298" cy="2503687"/>
            <a:chOff x="395534" y="3612422"/>
            <a:chExt cx="3972999" cy="2521995"/>
          </a:xfrm>
        </p:grpSpPr>
        <p:sp>
          <p:nvSpPr>
            <p:cNvPr id="41" name="TextBox 10">
              <a:extLst>
                <a:ext uri="{FF2B5EF4-FFF2-40B4-BE49-F238E27FC236}">
                  <a16:creationId xmlns:a16="http://schemas.microsoft.com/office/drawing/2014/main" id="{EF36AB27-0A65-44BD-BC40-C41068A5C5AB}"/>
                </a:ext>
              </a:extLst>
            </p:cNvPr>
            <p:cNvSpPr txBox="1"/>
            <p:nvPr/>
          </p:nvSpPr>
          <p:spPr>
            <a:xfrm>
              <a:off x="395534" y="3612422"/>
              <a:ext cx="3972999" cy="52704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 Qabas Light" panose="00000400000000000000" pitchFamily="2" charset="-78"/>
                  <a:cs typeface="Al Qabas Light" panose="00000400000000000000" pitchFamily="2" charset="-78"/>
                </a:rPr>
                <a:t>Use the System in decisions making</a:t>
              </a:r>
              <a:endParaRPr lang="ar-SA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endParaRPr>
            </a:p>
          </p:txBody>
        </p:sp>
        <p:sp>
          <p:nvSpPr>
            <p:cNvPr id="42" name="TextBox 11">
              <a:extLst>
                <a:ext uri="{FF2B5EF4-FFF2-40B4-BE49-F238E27FC236}">
                  <a16:creationId xmlns:a16="http://schemas.microsoft.com/office/drawing/2014/main" id="{C9F016BF-E251-4442-A277-AC01D6173D54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213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18">
            <a:extLst>
              <a:ext uri="{FF2B5EF4-FFF2-40B4-BE49-F238E27FC236}">
                <a16:creationId xmlns:a16="http://schemas.microsoft.com/office/drawing/2014/main" id="{B6B5436F-8347-49A4-84F8-46993B0F91ED}"/>
              </a:ext>
            </a:extLst>
          </p:cNvPr>
          <p:cNvGrpSpPr/>
          <p:nvPr/>
        </p:nvGrpSpPr>
        <p:grpSpPr>
          <a:xfrm>
            <a:off x="8958574" y="3340132"/>
            <a:ext cx="2336298" cy="2503687"/>
            <a:chOff x="395534" y="3612422"/>
            <a:chExt cx="3972999" cy="2521993"/>
          </a:xfrm>
        </p:grpSpPr>
        <p:sp>
          <p:nvSpPr>
            <p:cNvPr id="44" name="TextBox 13">
              <a:extLst>
                <a:ext uri="{FF2B5EF4-FFF2-40B4-BE49-F238E27FC236}">
                  <a16:creationId xmlns:a16="http://schemas.microsoft.com/office/drawing/2014/main" id="{5AC8A031-CE7F-46CD-94E8-AB308484A825}"/>
                </a:ext>
              </a:extLst>
            </p:cNvPr>
            <p:cNvSpPr txBox="1"/>
            <p:nvPr/>
          </p:nvSpPr>
          <p:spPr>
            <a:xfrm>
              <a:off x="395534" y="3612422"/>
              <a:ext cx="3972999" cy="52704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 Qabas Light" panose="00000400000000000000" pitchFamily="2" charset="-78"/>
                  <a:cs typeface="Al Qabas Light" panose="00000400000000000000" pitchFamily="2" charset="-78"/>
                </a:rPr>
                <a:t>Training and Qualification of Employees</a:t>
              </a:r>
              <a:endParaRPr lang="ar-SA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endParaRPr>
            </a:p>
          </p:txBody>
        </p:sp>
        <p:sp>
          <p:nvSpPr>
            <p:cNvPr id="45" name="TextBox 14">
              <a:extLst>
                <a:ext uri="{FF2B5EF4-FFF2-40B4-BE49-F238E27FC236}">
                  <a16:creationId xmlns:a16="http://schemas.microsoft.com/office/drawing/2014/main" id="{86B2EEA6-51B7-466D-9E5C-8693B302CEF2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2139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6" name="Oval 21">
            <a:extLst>
              <a:ext uri="{FF2B5EF4-FFF2-40B4-BE49-F238E27FC236}">
                <a16:creationId xmlns:a16="http://schemas.microsoft.com/office/drawing/2014/main" id="{3ECD3337-6B1C-47BD-A2AB-FBB9A3C23DCB}"/>
              </a:ext>
            </a:extLst>
          </p:cNvPr>
          <p:cNvSpPr/>
          <p:nvPr/>
        </p:nvSpPr>
        <p:spPr>
          <a:xfrm>
            <a:off x="9866127" y="2803612"/>
            <a:ext cx="521194" cy="53999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altLang="ko-KR" sz="2700" dirty="0">
                <a:solidFill>
                  <a:schemeClr val="tx1"/>
                </a:solidFill>
              </a:rPr>
              <a:t>5</a:t>
            </a:r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7" name="Oval 22">
            <a:extLst>
              <a:ext uri="{FF2B5EF4-FFF2-40B4-BE49-F238E27FC236}">
                <a16:creationId xmlns:a16="http://schemas.microsoft.com/office/drawing/2014/main" id="{358F2D06-964A-4765-A2C0-5E6BA023B881}"/>
              </a:ext>
            </a:extLst>
          </p:cNvPr>
          <p:cNvSpPr/>
          <p:nvPr/>
        </p:nvSpPr>
        <p:spPr>
          <a:xfrm>
            <a:off x="7216439" y="2803612"/>
            <a:ext cx="521194" cy="53999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altLang="ko-KR" sz="2700" dirty="0">
                <a:solidFill>
                  <a:schemeClr val="tx1"/>
                </a:solidFill>
              </a:rPr>
              <a:t>6</a:t>
            </a:r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8" name="Oval 23">
            <a:extLst>
              <a:ext uri="{FF2B5EF4-FFF2-40B4-BE49-F238E27FC236}">
                <a16:creationId xmlns:a16="http://schemas.microsoft.com/office/drawing/2014/main" id="{809B3715-A8A8-49AB-A757-27C6EDB09432}"/>
              </a:ext>
            </a:extLst>
          </p:cNvPr>
          <p:cNvSpPr/>
          <p:nvPr/>
        </p:nvSpPr>
        <p:spPr>
          <a:xfrm>
            <a:off x="4566751" y="2803612"/>
            <a:ext cx="521194" cy="53999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altLang="ko-KR" sz="2700" dirty="0">
                <a:solidFill>
                  <a:schemeClr val="tx1"/>
                </a:solidFill>
              </a:rPr>
              <a:t>7</a:t>
            </a:r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9" name="Oval 27">
            <a:extLst>
              <a:ext uri="{FF2B5EF4-FFF2-40B4-BE49-F238E27FC236}">
                <a16:creationId xmlns:a16="http://schemas.microsoft.com/office/drawing/2014/main" id="{FAF37737-56B0-43FC-8D03-CEAB7ABDD7EF}"/>
              </a:ext>
            </a:extLst>
          </p:cNvPr>
          <p:cNvSpPr/>
          <p:nvPr/>
        </p:nvSpPr>
        <p:spPr>
          <a:xfrm>
            <a:off x="1917063" y="2803612"/>
            <a:ext cx="521194" cy="53999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altLang="ko-KR" sz="2700" dirty="0">
                <a:solidFill>
                  <a:schemeClr val="tx1"/>
                </a:solidFill>
              </a:rPr>
              <a:t>8</a:t>
            </a:r>
            <a:endParaRPr lang="ko-KR" altLang="en-US" sz="2700" dirty="0">
              <a:solidFill>
                <a:schemeClr val="tx1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0E1BFA8-3E04-4585-9A20-75136E2B64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5933"/>
            <a:ext cx="1402586" cy="62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640876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381</Words>
  <Application>Microsoft Office PowerPoint</Application>
  <PresentationFormat>Widescreen</PresentationFormat>
  <Paragraphs>69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Al Qabas Light</vt:lpstr>
      <vt:lpstr>Calibri Light</vt:lpstr>
      <vt:lpstr>Calibri</vt:lpstr>
      <vt:lpstr>Al Qabas Bold</vt:lpstr>
      <vt:lpstr>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Hisham</dc:creator>
  <cp:lastModifiedBy>TAG Training</cp:lastModifiedBy>
  <cp:revision>25</cp:revision>
  <dcterms:created xsi:type="dcterms:W3CDTF">2023-04-05T23:23:46Z</dcterms:created>
  <dcterms:modified xsi:type="dcterms:W3CDTF">2024-09-05T10:50:34Z</dcterms:modified>
</cp:coreProperties>
</file>