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57" r:id="rId3"/>
    <p:sldId id="259" r:id="rId4"/>
    <p:sldId id="260" r:id="rId5"/>
  </p:sldIdLst>
  <p:sldSz cx="12192000" cy="6858000"/>
  <p:notesSz cx="6858000" cy="9144000"/>
  <p:embeddedFontLst>
    <p:embeddedFont>
      <p:font typeface="Al Qabas Bold" panose="020B0604020202020204" charset="-78"/>
      <p:bold r:id="rId6"/>
    </p:embeddedFont>
    <p:embeddedFont>
      <p:font typeface="Al Qabas Light" panose="020B0604020202020204" charset="-7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8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6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775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7984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755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1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30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56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59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85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85A6-4F16-4214-B983-C5E511694B35}" type="datetimeFigureOut">
              <a:rPr lang="en-GB" smtClean="0"/>
              <a:t>05/09/2024</a:t>
            </a:fld>
            <a:endParaRPr lang="en-GB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25DD-0C83-47BE-92C6-E76A715C9C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42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0287" y="3704171"/>
            <a:ext cx="95881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EG" altLang="ko-KR" sz="48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Vision and Mission Analysis Activity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10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11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637847"/>
            <a:ext cx="583809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F3DAAE5-1268-4448-B517-8344167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740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945555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Vision Analysis Matrix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64706"/>
              </p:ext>
            </p:extLst>
          </p:nvPr>
        </p:nvGraphicFramePr>
        <p:xfrm>
          <a:off x="847894" y="2077800"/>
          <a:ext cx="10411488" cy="2170791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3991687409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Competitiveness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Entity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Region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Domain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How</a:t>
                      </a:r>
                      <a:r>
                        <a:rPr lang="ar-SA" altLang="ko-KR" sz="1600" b="1" spc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 rtl="0"/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First 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</a:t>
                      </a:r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ption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Second</a:t>
                      </a:r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</a:t>
                      </a:r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ption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algn="ctr" rtl="0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Third O</a:t>
                      </a:r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ption</a:t>
                      </a:r>
                      <a:endParaRPr lang="en-US" altLang="ko-KR" sz="1200" b="0" baseline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l Qabas Light" panose="00000400000000000000" pitchFamily="2" charset="-78"/>
                          <a:ea typeface="맑은 고딕" panose="020B0503020000020004" pitchFamily="34" charset="-127"/>
                          <a:cs typeface="Al Qabas Light" panose="00000400000000000000" pitchFamily="2" charset="-78"/>
                        </a:rPr>
                        <a:t>Fourth </a:t>
                      </a: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O</a:t>
                      </a:r>
                      <a:r>
                        <a:rPr lang="ar-EG" altLang="ko-KR" sz="1200" b="0" baseline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ption</a:t>
                      </a: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l Qabas Light" panose="00000400000000000000" pitchFamily="2" charset="-78"/>
                        <a:ea typeface="맑은 고딕" panose="020B0503020000020004" pitchFamily="34" charset="-127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911384" y="5180162"/>
            <a:ext cx="2438282" cy="919505"/>
            <a:chOff x="395534" y="3722056"/>
            <a:chExt cx="3972999" cy="919505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First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561072" y="5180162"/>
            <a:ext cx="2438282" cy="919505"/>
            <a:chOff x="395534" y="3722056"/>
            <a:chExt cx="3972999" cy="91950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Second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210760" y="5180162"/>
            <a:ext cx="2438282" cy="919505"/>
            <a:chOff x="395534" y="3722056"/>
            <a:chExt cx="3972999" cy="919505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Third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860448" y="5180162"/>
            <a:ext cx="2438282" cy="919505"/>
            <a:chOff x="395534" y="3722056"/>
            <a:chExt cx="3972999" cy="919505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Fourth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07618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157930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08242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858554" y="4536169"/>
            <a:ext cx="543943" cy="5439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47964" y="758333"/>
            <a:ext cx="7623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In one word, describe what you see for your company in the future, choose one word for each element of the matrix, and then form a new vision for your company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3DAAE5-1268-4448-B517-8344167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8476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46638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Message Analysis Matrix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76239"/>
              </p:ext>
            </p:extLst>
          </p:nvPr>
        </p:nvGraphicFramePr>
        <p:xfrm>
          <a:off x="835867" y="2089318"/>
          <a:ext cx="10411488" cy="37493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173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3991687409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r>
                        <a:rPr lang="ar-EG" sz="14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Elements of a successful message </a:t>
                      </a:r>
                      <a:endParaRPr lang="en-JM" sz="14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First Option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Second Option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Third Option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Fourth Option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...</a:t>
                      </a:r>
                      <a:r>
                        <a:rPr lang="ar-SA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Customers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Geographical Coverage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Goods &amp; Services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Continuity and growth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</a:t>
                      </a:r>
                      <a:r>
                        <a:rPr lang="ar-EG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echnology 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Values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Uniqueness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Attention to th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e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brand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Staff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3330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48640" y="626558"/>
            <a:ext cx="8122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For preparing a successful message, you can test either the current message of your company, or create a new message from the matrix of the successful message</a:t>
            </a:r>
            <a:endParaRPr lang="ar-SA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DAAE5-1268-4448-B517-8344167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" y="6112348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793868"/>
          </a:xfrm>
          <a:prstGeom prst="frame">
            <a:avLst>
              <a:gd name="adj1" fmla="val 890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45184" y="886072"/>
            <a:ext cx="3100996" cy="9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Message Analysis Matrix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Fourth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8968"/>
            <a:ext cx="2336298" cy="2394849"/>
            <a:chOff x="395534" y="3722056"/>
            <a:chExt cx="3972999" cy="2412361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Third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8968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JM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Second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First Option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12344" y="386200"/>
            <a:ext cx="7623425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After you have chosen the words that express all the elements of a successful message, create a new format for your company's message.</a:t>
            </a:r>
            <a:endParaRPr lang="ar-SA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3DAAE5-1268-4448-B517-834416772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841"/>
            <a:ext cx="1612718" cy="72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19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189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Al Qabas Light</vt:lpstr>
      <vt:lpstr>Calibri Light</vt:lpstr>
      <vt:lpstr>Al Qabas Bold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14</cp:revision>
  <dcterms:created xsi:type="dcterms:W3CDTF">2023-04-05T23:39:56Z</dcterms:created>
  <dcterms:modified xsi:type="dcterms:W3CDTF">2024-09-05T09:53:40Z</dcterms:modified>
</cp:coreProperties>
</file>