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57" r:id="rId3"/>
    <p:sldId id="259" r:id="rId4"/>
    <p:sldId id="260" r:id="rId5"/>
  </p:sldIdLst>
  <p:sldSz cx="12192000" cy="6858000"/>
  <p:notesSz cx="6858000" cy="9144000"/>
  <p:embeddedFontLst>
    <p:embeddedFont>
      <p:font typeface="맑은 고딕" panose="020B0503020000020004" pitchFamily="34" charset="-127"/>
      <p:regular r:id="rId6"/>
      <p:bold r:id="rId7"/>
    </p:embeddedFont>
    <p:embeddedFont>
      <p:font typeface="Al Qabas Bold" panose="00000800000000000000" pitchFamily="2" charset="-78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l Qabas Light" panose="00000400000000000000" pitchFamily="2" charset="-78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4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6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7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7984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7554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6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5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85A6-4F16-4214-B983-C5E511694B3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25DD-0C83-47BE-92C6-E76A715C9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2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47507" y="3971519"/>
            <a:ext cx="6921795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الرؤية والرسالة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10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11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" y="6001215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789488"/>
          </a:xfrm>
          <a:prstGeom prst="frame">
            <a:avLst>
              <a:gd name="adj1" fmla="val 89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مصفوفة </a:t>
            </a:r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تحليل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الرؤية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59283"/>
              </p:ext>
            </p:extLst>
          </p:nvPr>
        </p:nvGraphicFramePr>
        <p:xfrm>
          <a:off x="835867" y="1948645"/>
          <a:ext cx="10411488" cy="217079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3991687409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التنافسية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الكيان</a:t>
                      </a:r>
                      <a:r>
                        <a:rPr lang="ar-SA" altLang="ko-KR" sz="1600" b="1" spc="0" baseline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المنطقة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المجال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الكيفية</a:t>
                      </a:r>
                      <a:r>
                        <a:rPr lang="ar-SA" altLang="ko-KR" sz="1600" b="1" spc="0" baseline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200" b="0" baseline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الخيار الأول 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l Qabas Light" panose="00000400000000000000" pitchFamily="2" charset="-78"/>
                          <a:ea typeface="맑은 고딕" panose="020B0503020000020004" pitchFamily="34" charset="-127"/>
                          <a:cs typeface="Al Qabas Light" panose="00000400000000000000" pitchFamily="2" charset="-78"/>
                        </a:rPr>
                        <a:t>الخيار الثاني 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l Qabas Light" panose="00000400000000000000" pitchFamily="2" charset="-78"/>
                        <a:ea typeface="맑은 고딕" panose="020B0503020000020004" pitchFamily="34" charset="-127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l Qabas Light" panose="00000400000000000000" pitchFamily="2" charset="-78"/>
                          <a:ea typeface="맑은 고딕" panose="020B0503020000020004" pitchFamily="34" charset="-127"/>
                          <a:cs typeface="Al Qabas Light" panose="00000400000000000000" pitchFamily="2" charset="-78"/>
                        </a:rPr>
                        <a:t>الخيار الثالث 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l Qabas Light" panose="00000400000000000000" pitchFamily="2" charset="-78"/>
                        <a:ea typeface="맑은 고딕" panose="020B0503020000020004" pitchFamily="34" charset="-127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l Qabas Light" panose="00000400000000000000" pitchFamily="2" charset="-78"/>
                          <a:ea typeface="맑은 고딕" panose="020B0503020000020004" pitchFamily="34" charset="-127"/>
                          <a:cs typeface="Al Qabas Light" panose="00000400000000000000" pitchFamily="2" charset="-78"/>
                        </a:rPr>
                        <a:t>الخيار الرابع  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l Qabas Light" panose="00000400000000000000" pitchFamily="2" charset="-78"/>
                        <a:ea typeface="맑은 고딕" panose="020B0503020000020004" pitchFamily="34" charset="-127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l Qabas Light" panose="00000400000000000000" pitchFamily="2" charset="-78"/>
                        <a:ea typeface="맑은 고딕" panose="020B0503020000020004" pitchFamily="34" charset="-127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911384" y="4793301"/>
            <a:ext cx="2438282" cy="919505"/>
            <a:chOff x="395534" y="3722056"/>
            <a:chExt cx="3972999" cy="919505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الخامس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561072" y="4793301"/>
            <a:ext cx="2438282" cy="919505"/>
            <a:chOff x="395534" y="3722056"/>
            <a:chExt cx="3972999" cy="91950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الرابع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210760" y="4793301"/>
            <a:ext cx="2438282" cy="919505"/>
            <a:chOff x="395534" y="3722056"/>
            <a:chExt cx="3972999" cy="919505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الثاني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860448" y="4793301"/>
            <a:ext cx="2438282" cy="919505"/>
            <a:chOff x="395534" y="3722056"/>
            <a:chExt cx="3972999" cy="919505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الأول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07618" y="4149308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157930" y="4149308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08242" y="4149308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858554" y="4149308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69253" y="709880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بكلمة واحدة قم بوصف ما تراه لشركتك في المستقبل ، اختر كلمة واحد ل كل عنصر من عناصر المصفوفة ، ثم قم بتشكيل روية جديدة لشركتك ؟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" y="6001215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754319"/>
          </a:xfrm>
          <a:prstGeom prst="frame">
            <a:avLst>
              <a:gd name="adj1" fmla="val 89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مصفوفة </a:t>
            </a:r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تحليل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الرسالة 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746571"/>
              </p:ext>
            </p:extLst>
          </p:nvPr>
        </p:nvGraphicFramePr>
        <p:xfrm>
          <a:off x="835867" y="2089318"/>
          <a:ext cx="10411488" cy="360689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3991687409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عناصر</a:t>
                      </a:r>
                      <a:r>
                        <a:rPr lang="ar-SA" sz="1400" b="0" spc="0" baseline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الرسالة الناجحة </a:t>
                      </a:r>
                      <a:endParaRPr lang="en-JM" sz="14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الخيار 1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الخيار 2</a:t>
                      </a:r>
                      <a:r>
                        <a:rPr lang="ar-SA" altLang="ko-KR" sz="1600" b="1" spc="0" baseline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الخيار 3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الخيار4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الخيار ...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العملاء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النطاق الجغرافي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المنتجات والخدمات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الاستمرارية والنمو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التكنولوجيا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القيم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التفرد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الاهتمام بالصورة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العاملين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3330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97534" y="708794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لإعداد رسالة ناجحة يمكنك اجراء اختبار سواءً للرسالة الحالية لشركتك ، او ابتكار رسالة جديدة من حلال مصفوفة عنصر الرسالة الناجحة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" y="6071551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633655"/>
          </a:xfrm>
          <a:prstGeom prst="frame">
            <a:avLst>
              <a:gd name="adj1" fmla="val 89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9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مصفوفة </a:t>
            </a:r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تحليل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الرسالة 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62263" y="3088484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الخامس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711951" y="3088484"/>
            <a:ext cx="2336298" cy="2394849"/>
            <a:chOff x="395534" y="3722056"/>
            <a:chExt cx="3972999" cy="2412361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الرابع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61639" y="3088484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الثاني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9011327" y="3088487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الخيار الأول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918880" y="244312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69192" y="244312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619504" y="244312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69816" y="2443128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54095" y="1171794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بعد ان قمت باختيار الكلمات التي تعبر على جميع عناصر الرسالة الناجحة ، قم بابتكار رسالة صيغة جديدة لرسالة شركتك ..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" y="6071551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155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맑은 고딕</vt:lpstr>
      <vt:lpstr>Arial</vt:lpstr>
      <vt:lpstr>Times New Roman</vt:lpstr>
      <vt:lpstr>Al Qabas Bold</vt:lpstr>
      <vt:lpstr>Calibri</vt:lpstr>
      <vt:lpstr>Al Qabas Light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6</cp:revision>
  <dcterms:created xsi:type="dcterms:W3CDTF">2023-04-05T23:39:56Z</dcterms:created>
  <dcterms:modified xsi:type="dcterms:W3CDTF">2024-09-05T06:34:28Z</dcterms:modified>
</cp:coreProperties>
</file>