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81" r:id="rId4"/>
    <p:sldId id="282" r:id="rId5"/>
    <p:sldId id="283" r:id="rId6"/>
    <p:sldId id="284" r:id="rId7"/>
    <p:sldId id="285" r:id="rId8"/>
    <p:sldId id="266" r:id="rId9"/>
    <p:sldId id="267" r:id="rId10"/>
  </p:sldIdLst>
  <p:sldSz cx="12192000" cy="6858000"/>
  <p:notesSz cx="6858000" cy="9144000"/>
  <p:embeddedFontLst>
    <p:embeddedFont>
      <p:font typeface="맑은 고딕" panose="020B0503020000020004" pitchFamily="34" charset="-127"/>
      <p:regular r:id="rId11"/>
      <p:bold r:id="rId12"/>
    </p:embeddedFont>
    <p:embeddedFont>
      <p:font typeface="Al Qabas Bold" panose="00000800000000000000" pitchFamily="2" charset="-78"/>
      <p:bold r:id="rId13"/>
    </p:embeddedFont>
    <p:embeddedFont>
      <p:font typeface="Al Qabas Light" panose="00000400000000000000" pitchFamily="2" charset="-7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4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altLang="ko-KR" sz="4800" dirty="0" smtClean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نشاط تحليل إدارة الإنتاج والعمليات .. 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26" y="2083778"/>
            <a:ext cx="3961469" cy="17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31700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درجة الأهمية لكل معيار بإعطائها درجة ( من 1 الى 100 )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التي يتم دراستها واعطي مدى وجود المعيار درجة (من  0.1 الى 1 )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قيمة المعيار من خلال ضرب  ( التأثير × درجة الأهمية ×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المعايير الفرعية لكل بند  وقم بقسمتها على عدد المعايير  الفرعية لكل بند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كل بند واقسم الناتج على إجمالي عدد البنود المقاسة </a:t>
            </a:r>
            <a:endParaRPr lang="ar-SA" altLang="ko-KR" dirty="0" smtClean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ko-KR" sz="2800" dirty="0" smtClean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ما هي خطوات تحليل إدارة الإنتاج والعمليات .. 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040"/>
            <a:ext cx="1222131" cy="5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894995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التقييم ( المشتريات والمخازن 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058075"/>
              </p:ext>
            </p:extLst>
          </p:nvPr>
        </p:nvGraphicFramePr>
        <p:xfrm>
          <a:off x="1112166" y="1819810"/>
          <a:ext cx="10125564" cy="3636351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1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1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لدى الشركة موردين موثوقين وبأسعار معقولة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لدى الشركة  نظام خاص بالمشتريات ويتم تطبيقه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لدى الشركة سياسات وإجراءات فعالة لمراقبة المخزون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التخطيط لمعدلات دوران المخزون سواء للمواد الخام او للمنتجات الجاهزة للبيع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يوجد معدل دوران بطيء سواء ً للمواد الخام او للمنتجات وكيف يتم ادارته .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تتبع الشركة سياسة لإعادة الطلب سواء للمواد الخام او للمنتجات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040"/>
            <a:ext cx="1222131" cy="5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921372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التقييم ( جدولة الإنتاج 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625658"/>
              </p:ext>
            </p:extLst>
          </p:nvPr>
        </p:nvGraphicFramePr>
        <p:xfrm>
          <a:off x="1112166" y="1819810"/>
          <a:ext cx="10125564" cy="3636351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1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1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تنتقل المنتجات والمواد بدون مشاكل 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تعرف الشركة المدة التي تستغرقها كل وظيفة من وظائف إدارة الإنتاج والعمليات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 تحديد أهداف الإنتاج / العمليات ، وهل تعمل الشركة</a:t>
                      </a:r>
                      <a:r>
                        <a:rPr lang="ar-SA" sz="1500" baseline="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على </a:t>
                      </a: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تحقيق هذه الأهداف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يستخدم موظفو الإنتاج / العمليات أدوات وتقنيات مناسبة لتخطيط العمليات والتحكم بها 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040"/>
            <a:ext cx="1222131" cy="5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903787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التقييم ( مراقة الجودة 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518913"/>
              </p:ext>
            </p:extLst>
          </p:nvPr>
        </p:nvGraphicFramePr>
        <p:xfrm>
          <a:off x="1093313" y="1697262"/>
          <a:ext cx="10125564" cy="393087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1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1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تتبع الشركة سياسة وإجراءات واضحة لتقييم  جودة الإنتاج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تتبع الشركة سياسة وإجراءات واضحة فيما يخص مردودات المشتريات التالفة / وكذا مردودات المبيعات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تعمل الشركة على تقليل معدلات الرفض سواء للمشتريات التالفة او للمبيعات التالف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إدارة الإنتاج والعمليات بسلاسة وبدون أي أخطاء او أي اضطرابات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تتبع الشركة سياسية ( اعمل ذلك بالطريقة الصحيحة من اول مره 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بتطوير  أي كفاءات معينة في مجال الإنتاج / العمليات؟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تتبع الشركة سياسة التطوير والتحسين المستمر في عملها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040"/>
            <a:ext cx="1222131" cy="5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657602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</a:t>
            </a:r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التقييم</a:t>
            </a: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( إدارة المرافق 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11998"/>
              </p:ext>
            </p:extLst>
          </p:nvPr>
        </p:nvGraphicFramePr>
        <p:xfrm>
          <a:off x="1093313" y="1697262"/>
          <a:ext cx="10125564" cy="353817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1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1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تقع المرافق في موقع استراتيجي بالقرب من الموارد والأسواق؟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المرافق والمكاتب والآلات والمعدات في حاله جيدة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سياسة خاصة بالصيانة للمرافق والمكاتب والآلات والمعدات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الإمكانيات والقدرات اللازمة 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 سياسة وإجراءات للصحة والسلامة المهنية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لدى الشركة سياسة خاصة بإدارة البيئة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040"/>
            <a:ext cx="1222131" cy="5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833449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</a:t>
            </a:r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التقييم</a:t>
            </a: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( إدارة التأمين 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607378"/>
              </p:ext>
            </p:extLst>
          </p:nvPr>
        </p:nvGraphicFramePr>
        <p:xfrm>
          <a:off x="1093313" y="1697262"/>
          <a:ext cx="10125564" cy="3700859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1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1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لدى الشركة سياسة وإجراءات  للتأمين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 تغطية المخاطر المناسبة 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توجد إجراءات لمراجعة إدارة التأمين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040"/>
            <a:ext cx="1222131" cy="5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932594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إدارة المرافق 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مراقة الجودة 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7850"/>
            <a:ext cx="2336298" cy="2395968"/>
            <a:chOff x="395534" y="3720929"/>
            <a:chExt cx="3972999" cy="2413488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29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جدولة الإنتاج </a:t>
              </a: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7854"/>
            <a:ext cx="2336298" cy="2395966"/>
            <a:chOff x="395534" y="3720931"/>
            <a:chExt cx="3972999" cy="2413484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( </a:t>
              </a:r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المشتريات والمخازن )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040"/>
            <a:ext cx="1222131" cy="5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923802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ــــــــــــــــــــــــــــــــــــــــــ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ــــــــــــــــــــــــــــــــــــــــــ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8968"/>
            <a:ext cx="2336298" cy="2394849"/>
            <a:chOff x="395534" y="3722056"/>
            <a:chExt cx="3972999" cy="2412361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ــــــــــــــــــــــــــــــــــــــــــ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8971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إدارة التأمين 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040"/>
            <a:ext cx="1222131" cy="5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555</Words>
  <Application>Microsoft Office PowerPoint</Application>
  <PresentationFormat>Widescreen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맑은 고딕</vt:lpstr>
      <vt:lpstr>Al Qabas Bold</vt:lpstr>
      <vt:lpstr>Arial</vt:lpstr>
      <vt:lpstr>Times New Roman</vt:lpstr>
      <vt:lpstr>Al Qabas Light</vt:lpstr>
      <vt:lpstr>Calibri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Anas M. Saras</cp:lastModifiedBy>
  <cp:revision>15</cp:revision>
  <dcterms:created xsi:type="dcterms:W3CDTF">2023-04-05T23:23:46Z</dcterms:created>
  <dcterms:modified xsi:type="dcterms:W3CDTF">2024-09-05T09:33:07Z</dcterms:modified>
</cp:coreProperties>
</file>