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66" r:id="rId11"/>
    <p:sldId id="267" r:id="rId12"/>
  </p:sldIdLst>
  <p:sldSz cx="12192000" cy="6858000"/>
  <p:notesSz cx="6858000" cy="9144000"/>
  <p:embeddedFontLst>
    <p:embeddedFont>
      <p:font typeface="맑은 고딕" panose="020B0503020000020004" pitchFamily="34" charset="-127"/>
      <p:regular r:id="rId13"/>
      <p:bold r:id="rId14"/>
    </p:embeddedFont>
    <p:embeddedFont>
      <p:font typeface="Al Qabas Light" panose="00000400000000000000" pitchFamily="2" charset="-78"/>
      <p:regular r:id="rId15"/>
    </p:embeddedFont>
    <p:embeddedFont>
      <p:font typeface="Al Qabas Bold" panose="00000800000000000000" pitchFamily="2" charset="-78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69" autoAdjust="0"/>
    <p:restoredTop sz="94660"/>
  </p:normalViewPr>
  <p:slideViewPr>
    <p:cSldViewPr snapToGrid="0">
      <p:cViewPr>
        <p:scale>
          <a:sx n="75" d="100"/>
          <a:sy n="75" d="100"/>
        </p:scale>
        <p:origin x="509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altLang="ko-KR" sz="4800" dirty="0" smtClean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نشاط تحليل إدارة الحسابات والمالية 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00" y="2152182"/>
            <a:ext cx="3388284" cy="15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906217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مرافقة التكاليف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إدارة الميزانية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0"/>
            <a:ext cx="2336298" cy="2395968"/>
            <a:chOff x="395534" y="3720929"/>
            <a:chExt cx="3972999" cy="2413488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29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مسك الدفاتر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7854"/>
            <a:ext cx="2336298" cy="2395966"/>
            <a:chOff x="395534" y="3720931"/>
            <a:chExt cx="3972999" cy="24134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التجليل المالي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245"/>
            <a:ext cx="1242917" cy="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928100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ــــــــــــــــــــــــــــــــــــــــــ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استخدام الأدوات المالية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340130"/>
            <a:ext cx="2336298" cy="2503687"/>
            <a:chOff x="395534" y="3612422"/>
            <a:chExt cx="3972999" cy="2521995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التعامل مع البنوك وإدارة تكلفة الاستثمار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8971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سياسة الائتمان والتحصيل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245"/>
            <a:ext cx="1242917" cy="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31700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درجة الأهمية لكل معيار بإعطائها درجة ( من 1 الى 100 )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التي يتم دراستها واعطي مدى وجود المعيار درجة (من  0.1 الى 1 )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قيمة المعيار من خلال ضرب  ( التأثير × درجة الأهمية ×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المعايير الفرعية لكل بند  وقم بقسمتها على عدد المعايير  الفرعية لكل بند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كل بند واقسم الناتج على إجمالي عدد البنود المقاسة </a:t>
            </a:r>
            <a:endParaRPr lang="ar-SA" altLang="ko-KR" dirty="0" smtClean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ko-KR" sz="2800" dirty="0" smtClean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ما هي خطوات تحليل إدارة الحسابات والمالية .. 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245"/>
            <a:ext cx="1242917" cy="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938956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التحليل</a:t>
            </a: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المالي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494486"/>
              </p:ext>
            </p:extLst>
          </p:nvPr>
        </p:nvGraphicFramePr>
        <p:xfrm>
          <a:off x="1046178" y="1593567"/>
          <a:ext cx="10125564" cy="3836245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الشركة قوية أم ضعيفة مالياً بحسب تحليلات النسب المالية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ما هي اتجاهات النسب المالية للشركة ، وكيف تقارن باتجاهات الصناعة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رأس المال العامل للشركة كافي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سياسة خاصة بتوزيع الأرباح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تتمتع الشركة بعلاقات جيدة مع الدائنين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يمتلك موظفي الحسابات والمالية الإمكانيات والقدرات اللازمة لاستخدام الأدوات والتقنيات المحاسبية والمالية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طورت الشركة كفاءات معينة في المجال المالي / المحاسبي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245"/>
            <a:ext cx="1242917" cy="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859825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مسك الدفاتر  المحاسبية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70423"/>
              </p:ext>
            </p:extLst>
          </p:nvPr>
        </p:nvGraphicFramePr>
        <p:xfrm>
          <a:off x="1046178" y="1593567"/>
          <a:ext cx="10125564" cy="3700859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سجلات محاسبية ، وهل هي كافية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من السهل الوصول إلى السجلات المحاسبية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يمكن للشركة الحصول على المعلومات عندما تحتاج اليها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 أرباح وخسائر شهرية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بيانات مالية سنوية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245"/>
            <a:ext cx="1242917" cy="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600050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إدارة</a:t>
            </a: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الميزانية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32738"/>
              </p:ext>
            </p:extLst>
          </p:nvPr>
        </p:nvGraphicFramePr>
        <p:xfrm>
          <a:off x="1046178" y="1593567"/>
          <a:ext cx="10125564" cy="4127579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بوضع اهداف مالية واضحة ، وهل تتناسب مع الوضع الحالي للشركة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قائمة  التدفقات النقدية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قوائم لتحليل الانحراف المالية بشكل شهري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سياسات و إجراءات الميزانية الرأسمالية للشركة فعالة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مشتريات المعدات الرأسمالية مدرجة في الميزانية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يوجد تتطابق بين مصادر واستخدام الأموال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245"/>
            <a:ext cx="1242917" cy="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930164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مراقبة </a:t>
            </a:r>
            <a:endParaRPr lang="ar-SA" altLang="ko-KR" sz="2801" dirty="0" smtClean="0">
              <a:latin typeface="Al Qabas Bold" panose="00000800000000000000" pitchFamily="2" charset="-78"/>
              <a:cs typeface="Al Qabas Bold" panose="00000800000000000000" pitchFamily="2" charset="-78"/>
            </a:endParaRP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التكاليف 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155051"/>
              </p:ext>
            </p:extLst>
          </p:nvPr>
        </p:nvGraphicFramePr>
        <p:xfrm>
          <a:off x="1046178" y="1593567"/>
          <a:ext cx="10125564" cy="3836245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بإدارة عناصر التكلفة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يوجد تصنيف لمراكز التكلفة على مستوى المنتجات والخدمات التي تقدمها الشركة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التعامل بشكل منفصل مع التكاليف المرتفعة 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باستخدام موازنات التكاليف كأداة للتحكم والسيطرة عليها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سياسات واجراءات لإدارة التكاليف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245"/>
            <a:ext cx="1242917" cy="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91257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سياسة الائتمان 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وجمع الأموال 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449148"/>
              </p:ext>
            </p:extLst>
          </p:nvPr>
        </p:nvGraphicFramePr>
        <p:xfrm>
          <a:off x="1046178" y="1593567"/>
          <a:ext cx="10125564" cy="407335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الائتمان لزيادة الإيرادات بحكمة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تعرف الشركة  تكاليف الائتمان والتحصيل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سياسة الائتمان الحالية ناجحة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بمراجعة سياسات الائتمان والتحصيل بشكل منتظم.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سياسة وإجراءات لإدارة الذمم المدينة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نجحت الشركة  في زيادة رأس المال عند الحاجة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القدرة على زيادة رأس لمال في الاجل القصير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القدرة على زيادة رأس لمال في الاجل الطويل 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245"/>
            <a:ext cx="1242917" cy="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789486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التعامل مع البنوك 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و تكاليف الاستثمار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376099"/>
              </p:ext>
            </p:extLst>
          </p:nvPr>
        </p:nvGraphicFramePr>
        <p:xfrm>
          <a:off x="1046178" y="1593567"/>
          <a:ext cx="10125564" cy="378201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الشركة منفتحة للتعامل مع القطاع المصرفي ( البنوك 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علاقات مميزة مع البنوك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تتعامل الشركة مع اكثر من بنك 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تقارن الشركة بين تكاليف الاستثمار ونسب الأرباح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معدلات الفائدة وشروط الإقراض مناسبة  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مصادر مالية أخرى يمكن اللجوء اليها واستخدامها في تغطية تكاليف الاستثمار المخطط لها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توجد سياسة وإجراءات مالية لإدارة الحسابات المصرفية والبنكية ، وتكاليف الاستثمار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245"/>
            <a:ext cx="1242917" cy="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736733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استخدام 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الأدوات المالية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07551"/>
              </p:ext>
            </p:extLst>
          </p:nvPr>
        </p:nvGraphicFramePr>
        <p:xfrm>
          <a:off x="1046178" y="1593567"/>
          <a:ext cx="10125564" cy="376855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أداة تحليل التعادل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توقعات تحليلية للتدفقات النقدية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 بيانات الأرباح والخسائر الشهرية ( قائمة الدخل 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الميزانيات العمومية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تحليل النسب المالية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نسب التشغيل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245"/>
            <a:ext cx="1242917" cy="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712</Words>
  <Application>Microsoft Office PowerPoint</Application>
  <PresentationFormat>Widescreen</PresentationFormat>
  <Paragraphs>161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맑은 고딕</vt:lpstr>
      <vt:lpstr>Arial</vt:lpstr>
      <vt:lpstr>Times New Roman</vt:lpstr>
      <vt:lpstr>Al Qabas Light</vt:lpstr>
      <vt:lpstr>Al Qabas Bold</vt:lpstr>
      <vt:lpstr>Calibri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Anas M. Saras</cp:lastModifiedBy>
  <cp:revision>18</cp:revision>
  <dcterms:created xsi:type="dcterms:W3CDTF">2023-04-05T23:23:46Z</dcterms:created>
  <dcterms:modified xsi:type="dcterms:W3CDTF">2024-09-05T09:39:53Z</dcterms:modified>
</cp:coreProperties>
</file>