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96" r:id="rId4"/>
    <p:sldId id="297" r:id="rId5"/>
    <p:sldId id="298" r:id="rId6"/>
    <p:sldId id="299" r:id="rId7"/>
    <p:sldId id="300" r:id="rId8"/>
    <p:sldId id="266" r:id="rId9"/>
    <p:sldId id="267" r:id="rId10"/>
  </p:sldIdLst>
  <p:sldSz cx="12192000" cy="6858000"/>
  <p:notesSz cx="6858000" cy="9144000"/>
  <p:embeddedFontLst>
    <p:embeddedFont>
      <p:font typeface="맑은 고딕" panose="020B0503020000020004" pitchFamily="34" charset="-127"/>
      <p:regular r:id="rId11"/>
      <p:bold r:id="rId12"/>
    </p:embeddedFont>
    <p:embeddedFont>
      <p:font typeface="Al Qabas Bold" panose="00000800000000000000" pitchFamily="2" charset="-78"/>
      <p:bold r:id="rId13"/>
    </p:embeddedFont>
    <p:embeddedFont>
      <p:font typeface="Al Qabas Light" panose="00000400000000000000" pitchFamily="2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41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الإدارة التنفيذية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08" y="2193701"/>
            <a:ext cx="3551876" cy="15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الإدارة التنفيذية ..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3673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الإدارة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الاستراتيجية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15323"/>
              </p:ext>
            </p:extLst>
          </p:nvPr>
        </p:nvGraphicFramePr>
        <p:xfrm>
          <a:off x="1046178" y="1593567"/>
          <a:ext cx="10125564" cy="390393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تقوم الشركة بإدارة أنشطتها وموظفيها بطريقة استراتيجية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هيكل واضح للأنشطة والوظائف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الأهداف التنظيمية للشركة واضحة وقابلة للقياس و هل موظفي ومنتسبي الشركة على علم بهذه الأهداف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الموظفين على فهم كامل بثقافة الشركة ، وهل هذه الثقافة تدعم رؤية الشركة وسالتها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قامت الشركة بصياغة رؤيتها ورسالتها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طورت الشركة أي كفاءات في مجال الإدارة الاستراتيجية والتشغيلية 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675187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سجلات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 الشركة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660923"/>
              </p:ext>
            </p:extLst>
          </p:nvPr>
        </p:nvGraphicFramePr>
        <p:xfrm>
          <a:off x="1046178" y="1593567"/>
          <a:ext cx="10125564" cy="364663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الوصول الى سجلات الشركة السابقة بسهولة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الاحتفاظ بالسجلات وفقاً للمدة القانونية المحدد لذلك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وصول الموظفين الى سجلات الشركة التاريخية محدود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4"/>
            <a:ext cx="11544095" cy="577190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حل المشكلات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و اتخاذ القرارات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44091"/>
              </p:ext>
            </p:extLst>
          </p:nvPr>
        </p:nvGraphicFramePr>
        <p:xfrm>
          <a:off x="1046178" y="1593567"/>
          <a:ext cx="10125564" cy="383624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توجد مشاكل لدى الشركة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أسلوب منهجي لعملية تحليل المشكلات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استخدام أداة  ( مخطط التقارب ) او أي أداة أخرى لتحليل المشكلات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المدير التنفيذي والقيادات الإدارية حاسمون في اتخاذ القرارات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تسلسل قيادي لعملية اتخاذ القرارات ومحدد بنطاقات وصلاحيات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استخدام أسلوب العصف الذهني اثناء عملية اتخاذ القرار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45525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اللوائح الحكومية </a:t>
            </a:r>
          </a:p>
          <a:p>
            <a:pPr algn="ctr"/>
            <a:r>
              <a:rPr lang="ar-SA" altLang="ko-KR" sz="2801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الناظمة للعمل </a:t>
            </a:r>
            <a:endParaRPr lang="ar-SA" altLang="ko-KR" sz="2801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0195"/>
              </p:ext>
            </p:extLst>
          </p:nvPr>
        </p:nvGraphicFramePr>
        <p:xfrm>
          <a:off x="1046178" y="1593567"/>
          <a:ext cx="10125564" cy="391740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الشركة على دراية باللوائح الحكومية المحلية والإقليمية التي لها تأثير على نشاط الشركة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الشركة ملتزمة بجميع اللوائح الحكومية الناظمة للنشاط والصناعة التي تعمل فيها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معرفة عملية بقانون العمل المعمول به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لدى الشركة معرفة بـ كيف تؤثر العقود الحالية والالتزامات القانونية الأخرى على الشركة ؟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تمتلك الشركة علاقات مميزه مع القطاع الحكومي ذات العلاقة بالنشاط 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Frame 16"/>
          <p:cNvSpPr/>
          <p:nvPr/>
        </p:nvSpPr>
        <p:spPr>
          <a:xfrm>
            <a:off x="361508" y="154113"/>
            <a:ext cx="11544095" cy="5798279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90" y="699048"/>
            <a:ext cx="3236360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قيادات</a:t>
            </a:r>
          </a:p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 الصف الثاني </a:t>
            </a: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250694"/>
              </p:ext>
            </p:extLst>
          </p:nvPr>
        </p:nvGraphicFramePr>
        <p:xfrm>
          <a:off x="1046178" y="1593567"/>
          <a:ext cx="10125564" cy="376855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8643">
                <a:tc>
                  <a:txBody>
                    <a:bodyPr/>
                    <a:lstStyle/>
                    <a:p>
                      <a:pPr algn="ctr" rtl="1"/>
                      <a:r>
                        <a:rPr lang="ar-SA" sz="1600" b="1" spc="0" dirty="0" smtClean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اهم معايير القياس 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يتم اتخاذ القرار بناء على التسلسل الإدارية للقيادات التنفيذية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algn="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تم تأهيل قيادات الصف الثاني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12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r" defTabSz="91441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هل يوجد بديل مؤهل ومهيئ لمسك زمام الأمور في الإدارة التنفيذية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754919" y="787887"/>
            <a:ext cx="7623425" cy="44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مثال لتحليل </a:t>
            </a:r>
            <a:r>
              <a:rPr lang="ar-SA" altLang="ko-KR" sz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الوظائف الإدارية  </a:t>
            </a:r>
            <a:r>
              <a:rPr lang="ar-SA" altLang="ko-KR" sz="1799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؟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09502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340130"/>
            <a:ext cx="2336298" cy="2503687"/>
            <a:chOff x="395534" y="3612422"/>
            <a:chExt cx="3972999" cy="2521995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اللوائح الحكومية الناظمة للعمل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حل المشكلات واتخاذ القرارات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0"/>
            <a:ext cx="2336298" cy="2395968"/>
            <a:chOff x="395534" y="3720929"/>
            <a:chExt cx="3972999" cy="2413488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29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سجلات الشركة التاريخية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7854"/>
            <a:ext cx="2336298" cy="2395966"/>
            <a:chOff x="395534" y="3720931"/>
            <a:chExt cx="3972999" cy="2413484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الإدارة الاستراتيجية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00709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ــــــــــــــــــــــــــــــــــــــــــ</a:t>
              </a: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447852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أخرى 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7852"/>
            <a:ext cx="2336298" cy="2395966"/>
            <a:chOff x="395534" y="3720931"/>
            <a:chExt cx="3972999" cy="2413486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اخرى ــــــــــــــــــــــــــــــــــــــــــ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448971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قيادات الصف الثاني 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334"/>
            <a:ext cx="1565031" cy="7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509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Al Qabas Bold</vt:lpstr>
      <vt:lpstr>Times New Roman</vt:lpstr>
      <vt:lpstr>Arial</vt:lpstr>
      <vt:lpstr>Al Qabas Light</vt:lpstr>
      <vt:lpstr>Calibri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17</cp:revision>
  <dcterms:created xsi:type="dcterms:W3CDTF">2023-04-05T23:23:46Z</dcterms:created>
  <dcterms:modified xsi:type="dcterms:W3CDTF">2024-09-05T10:24:02Z</dcterms:modified>
</cp:coreProperties>
</file>