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301" r:id="rId4"/>
    <p:sldId id="302" r:id="rId5"/>
    <p:sldId id="303" r:id="rId6"/>
    <p:sldId id="304" r:id="rId7"/>
    <p:sldId id="305" r:id="rId8"/>
    <p:sldId id="266" r:id="rId9"/>
    <p:sldId id="267" r:id="rId10"/>
  </p:sldIdLst>
  <p:sldSz cx="12192000" cy="6858000"/>
  <p:notesSz cx="6858000" cy="9144000"/>
  <p:embeddedFontLst>
    <p:embeddedFont>
      <p:font typeface="맑은 고딕" panose="020B0503020000020004" pitchFamily="34" charset="-127"/>
      <p:regular r:id="rId11"/>
      <p:bold r:id="rId12"/>
    </p:embeddedFont>
    <p:embeddedFont>
      <p:font typeface="Al Qabas Light" panose="00000400000000000000" pitchFamily="2" charset="-7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l Qabas Bold" panose="00000800000000000000" pitchFamily="2" charset="-78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 إدارة الموارد البشرية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78" y="2005357"/>
            <a:ext cx="3764503" cy="16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إدارة الموارد البشرية ..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9827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27322" y="1051588"/>
            <a:ext cx="3236360" cy="5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التوظيف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456430"/>
              </p:ext>
            </p:extLst>
          </p:nvPr>
        </p:nvGraphicFramePr>
        <p:xfrm>
          <a:off x="1046178" y="1593567"/>
          <a:ext cx="10125564" cy="384971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بتطوير دليل خاص بالهياكل والتوصيفات الوظيفية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باختيار المزيج الأمثل من الموظفين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باستقطاب الكفاءات المناسبة للوظائف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سياسة وإجراءات للتوظيف ، وهل هذه السياسات والإجراءات فعالة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قاعدة بيانات بالمؤهلين المتقدمين للوظائف لديها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دليل خاص بالصلاحيات والمسؤوليات الوظيفية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بتطوير أي كفاءات خاصة بإدارة الموارد البشرية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27941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التدريب </a:t>
            </a:r>
            <a:endParaRPr lang="ar-SA" altLang="ko-KR" sz="2801" dirty="0" smtClean="0">
              <a:latin typeface="Al Qabas Bold" panose="00000800000000000000" pitchFamily="2" charset="-78"/>
              <a:cs typeface="Al Qabas Bold" panose="00000800000000000000" pitchFamily="2" charset="-78"/>
            </a:endParaRP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والـتأهيل 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355804"/>
              </p:ext>
            </p:extLst>
          </p:nvPr>
        </p:nvGraphicFramePr>
        <p:xfrm>
          <a:off x="1046178" y="1593567"/>
          <a:ext cx="10125564" cy="383624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التوصيفات الوظيفية واضحة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الوظائف مصممة بشكل فعال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سياسة واجراءات خاصة بالتدريب والتأهيل للموظفين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إجراءات خاصة بالتحليل للاحتياجات التدريبية بشكل دوري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إجراءات خاصة بتقييم اثر التدريب والتأهيل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بتدريب الموظفين في المجالات المناسبة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77190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5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التحفيز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196984"/>
              </p:ext>
            </p:extLst>
          </p:nvPr>
        </p:nvGraphicFramePr>
        <p:xfrm>
          <a:off x="1046178" y="1593567"/>
          <a:ext cx="10125564" cy="378201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يستمتع الموظفين بما يقومون  به من اعمال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مستوى معنويات الموظفين في الشركة عالي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معدل دوران الموظفين في الشركة مرتفع ام منخفض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دليل خاص بتقييم أداء الموظفين بشكل سنوي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سياسات وإجراءات خاصة بالمكافآت وهل هي مطبقة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لدى الشركة سياسة وإجراءات خاصة بالاهتمام بالموظفين المبدعين وتأهيلهم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سياسة خاصة بالترقيات الإدارية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3673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الاتصال 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المؤسسي 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584965"/>
              </p:ext>
            </p:extLst>
          </p:nvPr>
        </p:nvGraphicFramePr>
        <p:xfrm>
          <a:off x="1046178" y="1593567"/>
          <a:ext cx="10125564" cy="378201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دليل خاص بتهيئة الموظفين واعلامهم بسياسات ونظم العمل المعمول بيها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سياسة وإجراءات خاصة بتعزيز علاقات الموظفين بالشركة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دليل خاص بقنوات الاتصال الداخلية بالشركة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اعلام الموظفين بالقرارات الإدارية عبر قنوات الاتصال الفعالة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تخلق الشركة فرصاً للموظفين لتحديد أهدافهم الخاصة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مجموعات العمل بشكل فعال وكفؤ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8069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تطبيق السياسات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والاجراءات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30002"/>
              </p:ext>
            </p:extLst>
          </p:nvPr>
        </p:nvGraphicFramePr>
        <p:xfrm>
          <a:off x="1046178" y="1593567"/>
          <a:ext cx="10125564" cy="390393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بإجراء التقييمات في الوقت المحدد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موظفي الشركة منضبطين وملتزمين بتطبيق اليات وإجراءات العمل التنظيمية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توجد سياسة وإجراءات خاصة بالمخلفات الإدارية  وهل هي مطبقة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بأعلام الموظفين بالإجراءات القانونية في إدارة الموارد البشرية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تدير الشركة موظفيها وفقاً للمبادئ الإنسانية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56748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2920313"/>
            <a:ext cx="2336298" cy="2395966"/>
            <a:chOff x="395534" y="3720931"/>
            <a:chExt cx="3972999" cy="2413486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الاتصال المؤسسي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2920313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التحفيز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2920311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التدريب والتأهيل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2920315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التوظيف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276073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276073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276073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276073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09502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167614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166498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166498"/>
            <a:ext cx="2336298" cy="2395966"/>
            <a:chOff x="395534" y="3720931"/>
            <a:chExt cx="3972999" cy="2413486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اخرى ــــــــــــــــــــــــــــــــــــــــــ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167617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تطبيق السياسات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52225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52225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52225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52225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8" y="6072046"/>
            <a:ext cx="1612552" cy="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541</Words>
  <Application>Microsoft Office PowerPoint</Application>
  <PresentationFormat>Widescreen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Arial</vt:lpstr>
      <vt:lpstr>Times New Roman</vt:lpstr>
      <vt:lpstr>Al Qabas Light</vt:lpstr>
      <vt:lpstr>Calibri</vt:lpstr>
      <vt:lpstr>Al Qabas Bold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17</cp:revision>
  <dcterms:created xsi:type="dcterms:W3CDTF">2023-04-05T23:23:46Z</dcterms:created>
  <dcterms:modified xsi:type="dcterms:W3CDTF">2024-09-05T10:26:14Z</dcterms:modified>
</cp:coreProperties>
</file>