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306" r:id="rId4"/>
    <p:sldId id="307" r:id="rId5"/>
    <p:sldId id="266" r:id="rId6"/>
    <p:sldId id="267" r:id="rId7"/>
  </p:sldIdLst>
  <p:sldSz cx="12192000" cy="6858000"/>
  <p:notesSz cx="6858000" cy="9144000"/>
  <p:embeddedFontLst>
    <p:embeddedFont>
      <p:font typeface="맑은 고딕" panose="020B0503020000020004" pitchFamily="34" charset="-127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l Qabas Bold" panose="00000800000000000000" pitchFamily="2" charset="-78"/>
      <p:bold r:id="rId14"/>
    </p:embeddedFont>
    <p:embeddedFont>
      <p:font typeface="Al Qabas Light" panose="00000400000000000000" pitchFamily="2" charset="-78"/>
      <p:regular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420"/>
            <a:ext cx="1266092" cy="56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 smtClean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 إدارة تكنولوجيا المعلومات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71" y="1831279"/>
            <a:ext cx="3426813" cy="153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31700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درجة الأهمية لكل معيار بإعطائها درجة ( من 1 الى 100 )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التي يتم دراستها واعطي مدى وجود المعيار درجة (من  0.1 الى 1 )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قيمة المعيار من خلال ضرب  ( التأثير × درجة الأهمية ×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المعايير الفرعية لكل بند  وقم بقسمتها على عدد المعايير  الفرعية لكل بند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كل بند واقسم الناتج على إجمالي عدد البنود المقاسة </a:t>
            </a:r>
            <a:endParaRPr lang="ar-SA" altLang="ko-KR" dirty="0" smtClean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ko-KR" sz="2800" dirty="0" smtClean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ما هي خطوات تحليل </a:t>
            </a:r>
            <a:r>
              <a:rPr lang="ar-SA" altLang="ko-KR" sz="2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إدارة تكنولوجيا </a:t>
            </a:r>
            <a:r>
              <a:rPr lang="ar-SA" altLang="ko-KR" sz="2800" dirty="0" smtClean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المعلومات .. 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842241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تكنلوجيا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المعلومات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525332"/>
              </p:ext>
            </p:extLst>
          </p:nvPr>
        </p:nvGraphicFramePr>
        <p:xfrm>
          <a:off x="1046178" y="1593567"/>
          <a:ext cx="10125564" cy="371432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كيف تقوم الشركة بجمع وتحليل ونشر المعلومات.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استخدام تكنولوجيا المعلومات في عملية اتخاذ القرارات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تحديث المعلومات بشكل منتظم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استخدام تقنية المعلومات في جميع الوظائف الإدارية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اشراك الموظفين في تحديد المدخلات الخاصة بنظام تكنولوجيا للاستفادة منهم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420"/>
            <a:ext cx="1266092" cy="56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659600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تكنلوجيا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المعلومات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46178" y="1593567"/>
          <a:ext cx="10125564" cy="492679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بالاستثمار في تكنلوجيا المعلومات ، وهل حجم استثمارهم اكبر او اقل او يساوي ما انفقه المنافسين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نظام المعلومات الخاص بالشركة آمن وغير قابل للاختراق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يتسم نظام معلومات الشركة بالسهولة عند الاستخدام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تدريب الموظفين على استخدام نظام تكنولوجيا المعلومات عبر ورش العمل الداخلية او الخارجية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موظفي إدارة تكنولوجيا المعلومات مؤهلين بشكل جيد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بتطوير أي كفاءات في مجال تكنولوجيا المعلومات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6911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9420"/>
            <a:ext cx="1266092" cy="56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958971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340130"/>
            <a:ext cx="2336298" cy="2503687"/>
            <a:chOff x="395534" y="3612422"/>
            <a:chExt cx="3972999" cy="2521995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الوصول الى النظام لتحسين مدخلاته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حجم الاستثمار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0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الموظفين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7854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النظام 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932594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ــــــــــــــــــــــــــــــــــــــــــ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340130"/>
            <a:ext cx="2336298" cy="2503687"/>
            <a:chOff x="395534" y="3612422"/>
            <a:chExt cx="3972999" cy="2521995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استخدام النظام في اتخاذ القرارات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8971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تدريب وتأهيل الموظفين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304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맑은 고딕</vt:lpstr>
      <vt:lpstr>Arial</vt:lpstr>
      <vt:lpstr>Times New Roman</vt:lpstr>
      <vt:lpstr>Calibri</vt:lpstr>
      <vt:lpstr>Al Qabas Bold</vt:lpstr>
      <vt:lpstr>Al Qabas Light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19</cp:revision>
  <dcterms:created xsi:type="dcterms:W3CDTF">2023-04-05T23:23:46Z</dcterms:created>
  <dcterms:modified xsi:type="dcterms:W3CDTF">2024-09-05T10:27:39Z</dcterms:modified>
</cp:coreProperties>
</file>